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32"/>
  </p:notesMasterIdLst>
  <p:handoutMasterIdLst>
    <p:handoutMasterId r:id="rId33"/>
  </p:handoutMasterIdLst>
  <p:sldIdLst>
    <p:sldId id="341" r:id="rId2"/>
    <p:sldId id="487" r:id="rId3"/>
    <p:sldId id="488" r:id="rId4"/>
    <p:sldId id="489" r:id="rId5"/>
    <p:sldId id="490" r:id="rId6"/>
    <p:sldId id="491" r:id="rId7"/>
    <p:sldId id="492" r:id="rId8"/>
    <p:sldId id="493" r:id="rId9"/>
    <p:sldId id="494" r:id="rId10"/>
    <p:sldId id="495" r:id="rId11"/>
    <p:sldId id="496" r:id="rId12"/>
    <p:sldId id="497" r:id="rId13"/>
    <p:sldId id="498" r:id="rId14"/>
    <p:sldId id="499" r:id="rId15"/>
    <p:sldId id="500" r:id="rId16"/>
    <p:sldId id="501" r:id="rId17"/>
    <p:sldId id="502" r:id="rId18"/>
    <p:sldId id="503" r:id="rId19"/>
    <p:sldId id="504" r:id="rId20"/>
    <p:sldId id="505" r:id="rId21"/>
    <p:sldId id="506" r:id="rId22"/>
    <p:sldId id="507" r:id="rId23"/>
    <p:sldId id="508" r:id="rId24"/>
    <p:sldId id="509" r:id="rId25"/>
    <p:sldId id="342" r:id="rId26"/>
    <p:sldId id="345" r:id="rId27"/>
    <p:sldId id="343" r:id="rId28"/>
    <p:sldId id="344" r:id="rId29"/>
    <p:sldId id="347" r:id="rId30"/>
    <p:sldId id="34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2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1"/>
    <p:restoredTop sz="87211"/>
  </p:normalViewPr>
  <p:slideViewPr>
    <p:cSldViewPr>
      <p:cViewPr varScale="1">
        <p:scale>
          <a:sx n="111" d="100"/>
          <a:sy n="111" d="100"/>
        </p:scale>
        <p:origin x="2288" y="192"/>
      </p:cViewPr>
      <p:guideLst>
        <p:guide orient="horz" pos="2160"/>
        <p:guide pos="2880"/>
      </p:guideLst>
    </p:cSldViewPr>
  </p:slideViewPr>
  <p:notesTextViewPr>
    <p:cViewPr>
      <p:scale>
        <a:sx n="100" d="100"/>
        <a:sy n="100" d="100"/>
      </p:scale>
      <p:origin x="0" y="0"/>
    </p:cViewPr>
  </p:notesTextViewPr>
  <p:notesViewPr>
    <p:cSldViewPr>
      <p:cViewPr varScale="1">
        <p:scale>
          <a:sx n="63" d="100"/>
          <a:sy n="63" d="100"/>
        </p:scale>
        <p:origin x="313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130AC-1169-47BD-87F5-AFD9E79DDC3D}" type="datetimeFigureOut">
              <a:rPr lang="en-US" smtClean="0"/>
              <a:pPr/>
              <a:t>4/11/24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F7480B-C27C-446E-AADB-C78AD07FD3CD}" type="slidenum">
              <a:rPr lang="en-US" smtClean="0"/>
              <a:pPr/>
              <a:t>‹#›</a:t>
            </a:fld>
            <a:endParaRPr lang="en-US"/>
          </a:p>
        </p:txBody>
      </p:sp>
    </p:spTree>
    <p:extLst>
      <p:ext uri="{BB962C8B-B14F-4D97-AF65-F5344CB8AC3E}">
        <p14:creationId xmlns:p14="http://schemas.microsoft.com/office/powerpoint/2010/main" val="26597129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5:46:51.862"/>
    </inkml:context>
    <inkml:brush xml:id="br0">
      <inkml:brushProperty name="width" value="0.05292" units="cm"/>
      <inkml:brushProperty name="height" value="0.05292" units="cm"/>
      <inkml:brushProperty name="color" value="#FF0000"/>
    </inkml:brush>
  </inkml:definitions>
  <inkml:trace contextRef="#ctx0" brushRef="#br0">1464 13247 24575,'45'0'0,"-1"0"0,0 0 0,1 0 0,-1 0 0,1 0 0,-2 0 0,-1 0 0,0 0 0,-2 0 0,1 0 0,-3 0 0,-4 0 0,5 0 0,-3 0 0,0 0 0,-6 0 0,-10 0 0,-4 0 0,-1 0 0,-11 0 0,28 0 0,-13 0 0,5 0 0,3 0 0,0 0 0,1 0 0,0 0 0,-1 0 0,8 0 0,-4 0 0,-27 0 0,28 0 0,-13 0 0,9 0 0,3 0 0,-3 1 0,1-2 0,11-10 0,-2-2 0,2 7 0,-9-17 0</inkml:trace>
  <inkml:trace contextRef="#ctx0" brushRef="#br0" timeOffset="2188">1694 5203 24575,'25'0'0,"1"0"0,13 0 0,-6 0 0,0 0 0,7 0 0,0-1 0,2 2 0,-13 7 0,1 0 0,11-6 0,4 0 0,-11 7 0,0 4 0,0-4 0,13-7 0,0 0 0,-11 8 0,0 2 0,-2-2 0,3-8 0,-4 0 0,-5 6 0,-5-1 0,-3-7 0,-4 0 0,-16 16 0,0-12 0,0 12 0,0-16 0,0 0 0,15 0 0,-11 0 0,35 0 0,-17 0 0,5 0 0,-11 0 0,-16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5:47:35.680"/>
    </inkml:context>
    <inkml:brush xml:id="br0">
      <inkml:brushProperty name="width" value="0.05292" units="cm"/>
      <inkml:brushProperty name="height" value="0.05292" units="cm"/>
      <inkml:brushProperty name="color" value="#FF0000"/>
    </inkml:brush>
  </inkml:definitions>
  <inkml:trace contextRef="#ctx0" brushRef="#br0">10160 6597 24575,'26'0'0,"-1"0"0,14 0 0,-5 0 0,-1 0 0,6 0 0,-6 0 0,1 0 0,-7 0 0,1 0 0,7 0 0,0 0 0,1 0 0,-1 0 0,-7-1 0,-1 2 0,6 6 0,0 2 0,-5-8 0,-1 2 0,8 12 0,1 1 0,-2-14 0,2 0 0,11 12 0,1 3 0,-10-6 0,0-2 0,9 1 0,0-1 0,-11 0 0,-1-2 0,-8-6 0,0-2 0,7 1 0,-1 0 0,6 0 0,-6 0 0,1 0 0,-7 0 0,1 0 0,7 0 0,0 0 0,1 0 0,-1 0 0,-8 0 0,1 0 0,5 0 0,0 0 0,2 0 0,1 0 0,0 1 0,2-2 0,-5-3 0,2-1 0,-1-2 0,16-2 0,-2-1 0,-1 1 0,-2-2 0,3-6 0,-1 3 0,-11 12 0,-2 0 0,1-14 0,1 1 0,-2 12 0,2 2 0,7-15 0,0 0 0,-5 13 0,-1 2 0,6-6 0,0-1 0,-8-1 0,1 2 0,7 5 0,0 0 0,-6-5 0,0-2 0,-1 3 0,2 1 0,-2 1 0,3 2 0,-1 0 0,1-6 0,0 0 0,-4 7 0,-3 2 0,7-1 0,-14 0 0,1 0 0,9 0 0,0 0 0,-10 0 0,1 0 0,9 0 0,1 0 0,0 0 0,2 0 0,-5 1 0,2-1 0,-1-1 0,12-7 0,-2 0 0,-6 7 0,-1-1 0,6-5 0,-4-2 0,0-7 0,-13 14 0,-1 0 0,11-13 0,-1 15 0,8 0 0,-6 0 0,-9 0 0,3 0 0,4 0 0,-9 0 0,3 0 0,13 0 0,2 0 0,-9 0 0,1 0 0,-1 0 0,12 0 0,0 0 0,-12 0 0,0 0 0,-3 0 0,-2 0 0,-5 0 0,10 0 0,-19 0 0,-16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5:50:17.829"/>
    </inkml:context>
    <inkml:brush xml:id="br0">
      <inkml:brushProperty name="width" value="0.05292" units="cm"/>
      <inkml:brushProperty name="height" value="0.05292" units="cm"/>
      <inkml:brushProperty name="color" value="#FF0000"/>
    </inkml:brush>
  </inkml:definitions>
  <inkml:trace contextRef="#ctx0" brushRef="#br0">11483 4921 24575,'43'0'0,"0"0"0,2 0 0,1 0 0,-7 0 0,2 0 0,0 0-756,0 0 0,1 0 0,1 0 756,6 0 0,1 0 0,0 0 0,-7 0 0,-1 0 0,0 0 0,1 0 0,0 0 0,0 0 0,-1 0 0,-1 0 0,-2 0-5,8 0 0,0 0 5,-4 0 0,4 0 0,-4 0 0,4 0 0,0 0 0,-7 0 0,2 0 0,-2 0 0,6 0 0,-2 0 272,0-1 0,-2 2-272,-14 7 0,-1 0 0,-1-6 0,-1 0 0,18 14 566,-17-15 1,1-2-567,4 1 0,1 0 300,3 0 1,0 0-301,1 0 0,-1 0 0,0-8 0,0 0 0,1 6 0,-1 0 0,0-5 0,0-2 0,1 1 0,-1 1 0,0 5 0,1 0 0,-1-6 0,0 0 0,1 7 0,-1 2 0,-8 0 0,1-2 0,5-7 0,0 0 0,-5 6 0,-1 0 0,0-5 0,1-1 0,10-1 0,-2 2 0,6 3 0,-13-4 0,0 0 0,7 8 0,-1 0 0,-15 0 0,-5 0 0,-15 0 0,16 0 0,19 0 0,-9 0 0,3 0 0,6 0 0,1 0 0,-1 0 0,0 0 0,-7 0 0,-1 0 0,6 0 0,1 0 0,-6 1 0,-1-2 0,0-6 0,0-1 0,7 6 0,-1 0 0,6-14 0,-6 15 0,1 2 0,5-1 0,-6 0 0,1 0 0,5 0 0,-10 0 0,1 0 0,-3 0 0,-1 0 0,21 0 0,-14 0 0,0 0 0,-5 0 0,-1 0 0,0 0 0,1 0 0,5 0 0,1 0 0,-7 0 0,1 0 0,7 0 0,0 0 0,-7 0 0,-1 0 0,6 0 0,1 0 0,-7 0 0,1 0 0,6 0 0,2 0 0,-1 0 0,1 0 0,-2 0 0,2 0 0,6 0 0,2 0 0,5 0 0,0 0 0,-2 0 0,-1 0 0,1 0 0,0 0 0,-10 0 0,-4 0 0,6 0 0,-6 0 0,-3 0 0,-6 0 0,0 0 0,3 0 0,8 0 0,0 0 0,0 0 0,1 0 0,-17 0 0,13 0 0,-13 0 0,1 0 0,11 0 0,4 0 0,5 0 0,-15 0 0,1 0 0,9 0 0,0 0 0,-10-1 0,1 2 0,1 7 0,1 0 0,3-6 0,1 0 0,3 6 0,-2-1 0,14-7 0,-11 0 0,-21 0 0,1 0 0,-12 0 0,12 0 0</inkml:trace>
  <inkml:trace contextRef="#ctx0" brushRef="#br0" timeOffset="63790">19774 11836 24575,'0'-36'0,"0"1"0,7 9 0,1 1 0,-4 2 0,12-3 0,-1 5 0,-11 17 0,12-12 0,-16 16 0,0 0 0,0-16 0,0 12 0,0-11 0,0 15 0,47 0 0,-4 0 0,-1-8 0,2 0 0,-8 6 0,-1 0 0,1-6 0,-1 0 0,-8 8 0,0 0 0,6 0 0,1 0 0,1 0 0,1 0 0,8 0 0,2 0 0,-1 0 0,0 0 0,3 0 0,-2 0 0,-9 0 0,-1 0 0,3 0 0,0 0 0,-4 1 0,1-2 0,6-5 0,2-3 0,-10 2 0,2 1 0,0-1 0,0 1 0,1-1 0,-1 1 0,1 0 0,-1 1 0,-3 0 0,4-4 0,-3 2 0,-7 6 0,-3-2 0,-5-12 0,13 15 0,-13 0 0,5 0 0,3 0 0,7-1 0,3 2 0,11 6 0,2 1 0,-4-6 0,0 0 0,-5 6 0,-4 0 0,-9-7 0,-5-2 0,-3 1 0,11 0 0,-27 0 0,27 0 0,-11 0 0,4 0 0,3 0 0,12 0 0,-6 0 0,1 0 0,5 0 0,-12 0 0,-3 0 0,-4 0 0,-5 0 0,-15 0 0,16 16 0,-12-12 0,12 11 0,-1 1 0,5 3 0,15 17 0,0-1 0,1 0 0,-1 1 0,0-1 0,-15 0 0,11-15 0,-27 11 0,12-27 0,-1 27 0,-11-27 0,12 12 0,-16 0 0,0 19 0,0-9 0,0 3 0,0 5 0,0 2 0,-1 11 0,2 0 0,7-1 0,0 1 0,-7 1 0,2 2 0,5-16 0,4 0 0,-1-1-218,-2 13 0,2-1 218,2-10 0,3 0 0,-2 0 0,-3 10 0,-1 1 0,3-8 0,1 2 0,-2-1 0,-1 8 0,-2 0 0,2-2 0,1 2 0,0-2-332,1-5 1,-1-2 0,-1 2 331,-4 6 0,-2 1 0,2-1 0,4-1 0,1-1 0,-3 0 0,-7 3 0,-2 1 0,1-1 0,4-5 0,1-1 0,-1 1 0,1 4 0,0 0 0,-2-1 0,-2-8 0,-2-1 0,2 1 0,3 8 0,1 1 0,-2 0 0,-2-1 0,-3 0 0,0-2 0,1-5 0,0-1 0,0 0 0,0 6 0,0 1 0,0-5 0,0-9 0,0-2 0,0 15 0,0-3 0,0-1 207,0-13 1,0-1-208,0 10 1015,0 0-1015,0 1 0,0-1 0,0-15 0,-15 11 0,11-11 0,-28-1 0,23 4 0,-1 1 0,-25 0 0,-1 11 0,1-4 0,-8-27 0,10 11 0,-3 2 0,-3-7 0,-4-1-549,8-1 0,-3 1 1,-2 0-1,0 0 549,-3 3 0,-1 0 0,-1 1 0,-3 1-547,7-2 1,-2 1 0,-1 0 0,-1 0 0,0 1 0,0 0 491,-1 0 1,0 1-1,0 1 1,-1-1-1,1 1 1,-1 0 54,6-2 0,1-1 0,-1 1 0,0 0 0,0 0 0,1 1 0,0-1 0,-6 3 0,0 1 0,0 0 0,1-1 0,1 0 0,0-2-345,0-2 1,0-1-1,1-1 1,1 0 0,0 1 344,1 1 0,0 2 0,0 0 0,2-2 0,1-3-181,-12-1 1,3-4 0,1 1 180,2 4 0,0 2 0,2-3 0,6-6 0,1-3 0,1 1 448,-2 4 0,0 1 1,2-1-449,-11-4 0,0-2 0,11 1 0,-1 0 0,2 0 0,-13 0 0,1 0 0,0-1 0,0 2 1638,9 6 0,2 1-1587,7-6 1,3 0 2226,-11 14-2278,15-16 845,4 0-845,16 0 215,0-16-215,0 12 0,0-27 0,0 12 0,0-11 0,0-7 0,1 0 0,-1-4 0,-1-3-773,-1 1 0,-2-4 0,-1-1 0,1-2 773,0 3 0,1-3 0,-1-1 0,0 0 0,-1 1 0,-1 1 0,-1 0 0,0 1 0,-1-1 0,1 1 0,-1 2 0,1 0 0,0 1 0,0-1 0,0 2-228,3 3 0,0-1 1,0 1-1,1 2 1,-1 2 227,-2-9 0,0 3 0,2 1 0,3-2 0,2 0 0,-1 6 0,0 9 0,0 3 0,-2-1 0,4 3 0,14 5 2890,-12 3-2890,11 16 1340,-15 0-1340,0-15 0,0-21 0,0 4 0,0-6 0,4-4 0,2-5 0,0-2-527,-1 10 0,0-2 1,0-1-1,0 0 527,-1-2 0,1-1 0,0-1 0,0 1 0,3-4 0,0-1 0,0 0 0,0 3 0,-3 5 0,0 1 0,0 1 0,-1 0-340,1-2 1,0-1-1,0 1 1,0 0 339,-1 2 0,1 0 0,-1 1 0,-1 2-228,-3-1 1,0 3-1,0-2 228,0-12 0,0-3 0,0 4 0,0-1 0,0 0 0,0 11 0,0-4 0,0 0 0,0 3 0,0 0 0,0 3 0,0-1 0,0-1 0,0 0 0,0 1 0,0-8 0,0 4 0,0 12 0,0 3 936,0-1 1,0 3-937,0-12 363,0 17 0,0 3 1,0 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5:55:13.277"/>
    </inkml:context>
    <inkml:brush xml:id="br0">
      <inkml:brushProperty name="width" value="0.05292" units="cm"/>
      <inkml:brushProperty name="height" value="0.05292" units="cm"/>
      <inkml:brushProperty name="color" value="#FF0000"/>
    </inkml:brush>
  </inkml:definitions>
  <inkml:trace contextRef="#ctx0" brushRef="#br0">11307 8079 24575,'25'0'0,"1"0"0,1 0 0,1 0 0,-1 0 0,1 0 0,5-8 0,0 0 0,-5 6 0,-1 0 0,8-6 0,1 0 0,-8 8 0,-1 0 0,0 0 0,-4 0 0,-3 0 0,11 0 0,-27 0 0,12 0 0,0 0 0,3 0 0,17 0 0,-1-15 0,-16 11 0,-3-12 0,-16 16 0,0 0 0</inkml:trace>
  <inkml:trace contextRef="#ctx0" brushRef="#br0" timeOffset="28317">12841 8114 24575,'0'43'0,"0"0"0,0 1 0,0 2 0,0-6 0,0 1 0,0 0-381,0-4 1,0-1-1,0 1 381,0 3 0,0 1 0,0-1 0,0-4 0,-1-1 0,2 0 0,3 1 0,2 0 0,0-2 186,4 8 1,0-2-187,-2 4 0,3-4 95,6-15 0,-2-3-95,-13 4 0,0-1 0,13 11 0,-15-17 579,16-3-579,-12-16 0,12 0 0,-16 0 0,15 0 0,21 0 0,-4 0 0,6 0 0,2 0 0,4 1 0,1-2-702,3-4 0,0-1 0,3 1 702,-3 4 0,2 2 0,1-1 0,0-4-656,-6-3 1,-1-3-1,1-2 1,1 2 0,2 2 611,-2 4 1,1 3-1,1 1 1,2 0-1,-1-1 1,1-1 43,-5-1 0,2-2 0,-1 0 0,1-1 0,0 1 0,-1 1 0,-1 1 0,3 1 0,-1 2 0,-1 0 0,1 1 0,0 0 0,0-1 0,-2 0 0,1 0 0,0 0 0,1 0 0,-2 0 0,0 0 0,-1 0 0,7 0 0,-2 0 0,-1 0 0,0 0 0,3 0 0,-3 0 0,2-1 0,1 1 0,0 0 0,0 0 0,-2 1-370,-5 1 0,0 0 0,-1 1 0,-1 0 0,1 0 0,-1 0 370,8 0 0,-1 0 0,-1 1 0,1 0 0,-2 1 0,-2 1 0,-1 1 0,-1 1 0,1-1 0,0 1 0,1-2 0,1 1 0,1 0 0,-1 0 0,-1 1 0,0 1 0,0 2 0,0-1 0,-1 1 0,1-1-277,-3-2 1,1 0 0,0 0 0,-1-1 0,-1 1 276,8 1 0,0 0 0,-2 0 0,0-1 0,-4 1 0,0 0 0,-2-1 0,1-2 109,-2-4 0,0-2 1,-1 0-1,1 2-109,10 3 0,-1 1 0,1-2 0,-12-3 0,1-1 0,0 0 0,1-1 244,3 1 0,1 0 0,0 0 0,2 0-244,-3 0 0,2 0 0,1 0 0,1 0 0,-1 0-63,2 0 1,0 0 0,0 0 0,1 0-1,1 0 63,-4 0 0,1 1 0,0-1 0,1 1 0,-1-2 0,-2 0 0,5-1 0,-1-1 0,-1-1 0,0 0 0,0 2-15,2 0 1,-1 2 0,1 0 0,-2-1-1,-2 0 15,1-3 0,-3 0 0,0 0 0,2 0 0,-1 1 0,2 0 0,1 0 0,-2 0 0,-5-1 0,3-2 0,-5-1 0,2 1 211,-2 1 1,4 0 0,-3 1 0,-6-2-212,-4-2 0,-5 0 936,3 1 1,-5-1-937,-3-12 3082,-5 1-3082,-15 3 2339,0 0-2339,0 12 75,0-11-75,0-1 0,0 12 0,0-12 0,0 16 0,0 0 0,0 0 0</inkml:trace>
  <inkml:trace contextRef="#ctx0" brushRef="#br0" timeOffset="30667">20020 9190 24575,'26'0'0,"-1"0"0,16 0 0,5 0 0,-7 0 0,3 0 0,2 0-820,-1 0 1,3 0 0,1 0 0,1 0 422,-4 0 1,1 0 0,1 1-1,1-1 1,1-1 29,-2-1 1,2 0 0,1-1-1,0 0 1,0 0 0,0 0 366,-3 0 0,0 0 0,-1 0 0,1-1 0,0 1 0,-1 0 0,1 0 0,0 0 0,0 0 0,-1 0 0,0-1 0,-2 0 40,1-2 1,-1-1 0,-1 0 0,-1 0 0,-2 3-41,1 1 0,-1 3 0,-2 0 0,0-1-230,9-4 0,0-1 0,-1 1 230,2 4 0,-1 1 0,-2 1 0,5-1 0,0 0 577,1 0 0,3 0 0,-7 0-577,-13 1 0,-3-2 1503,21-6 0,-4-2-1503,-8 5 885,-12-4 1,-3 1-886,-4 7 1048,-4 0-1048,-16 0 387,15-16-387,-11 12 0,35-12 0,-33-7 0,33 17 0,-35-17 0,28 23 0,-1-6 0,4-4 0,-1-1 0,3-1 0,2 0-475,-1 2 1,2 0-1,1 1 1,1-2 474,1-1 0,1-1 0,1-1 0,-1 2 0,0 3 0,0 0 0,0 0 0,1 1 0,-6 1 0,2-1 0,0 1 0,-1 0 0,-1 1 0,0 0 0,-2 1 0,0 1 0,0-1-41,14 0 1,-1 0-1,-6 0 41,-6-4 0,-5 2 0,-5 6 0,-5-2 0,-3-13 0,-5 16 0,-15-15 1886,0-5-1886,0 0 134,0-27-134,0 24 0,1-9 0,-2-3 0,-6 8 0,-1-1 0,5-13 0,2-4 0,-4 11 0,-2-2 0,3 0-138,3 0 0,1-1 1,1 1 137,-1-3 0,0 0 0,0 3 0,0-3 0,0 5 0,0-9 0,0 12 0,0 27 0,0-12 0,0 16 0,0 0 0</inkml:trace>
  <inkml:trace contextRef="#ctx0" brushRef="#br0" timeOffset="122899">22631 15963 24575,'0'35'0,"0"-15"0,0 11 0,0-27 0,0 28 0,16-13 0,-12 17 0,11-1 0,-15-16 0,16-3 0,-12-16 0,12 0 0,-1 0 0,-11 0 0,35 0 0,-17 0 0,21 0 0,-8 0 0,1 0 0,-11 1 0,1-2 0,13-15 0,-14 15 0,1-1 0,9-14 0,0 0 0,1 12 0,-1-11 0,0 15 0,0 0 0,1 0 0,-1 0 0,-15 0 0,11 0 0,-11 0 0,-1 0 0,12 0 0,-11 0 0,15 0 0,-15 0 0,-4 0 0,-16-16 0,15 12 0,-11-12 0,12 16 0,-16-15 0,0 11 0,0-12 0,0 0 0,0-3 0,0-17 0,0 1 0,-8 10 0,0-1 0,4-13 0,-11 4 0,15 19 0,0 16 0</inkml:trace>
  <inkml:trace contextRef="#ctx0" brushRef="#br0" timeOffset="152184">13529 16104 24575,'0'20'0,"0"11"0,0-27 0,0 12 0,0 0 0,0-13 0,0 29 0,0-28 0,0 11 0,0-15 0,0 0 0,16 0 0,-12 0 0,27 0 0,5-15 0,-10 13 0,2 0 0,14-14 0,3 0 0,0 14 0,0 1 0,0-8 0,0 2 0,-2 7 0,0 0 0,0-8 0,0 0 0,6 6 0,0 0 0,-2-6 0,-1 1 0,1 6 0,0 2 0,-12-1 0,0 0 0,8 0 0,0 0 0,-5 0 0,-1 0 0,-2 0 0,0 0 0,1 0 0,-5 0 0,-7 0 0,7 0 0,-31 0 0,16 0 0,3 0 0,17 0 0,-1 0 0,0 0 0,-15 0 0,-5 0 0,1 0 0,-12 0 0,12-32 0,-16 9 0,-16-13 0,12-11 0,-27 40 0,27-40 0,-12 43 0,16-12 0,0 16 0,0 0 0,0 0 0</inkml:trace>
  <inkml:trace contextRef="#ctx0" brushRef="#br0" timeOffset="176015">14993 9507 24575,'36'0'0,"-12"0"0,3 0 0,0 0 0,1 0 0,7 0 0,0 0 0,-8 0 0,1 0 0,10 0 0,-2 0 0,6 0 0,1 0 0,-12 0 0,-27 0 0,12 0 0,-16 0 0</inkml:trace>
  <inkml:trace contextRef="#ctx0" brushRef="#br0" timeOffset="177249">15099 9895 24575,'36'0'0,"-1"0"0,0 0 0,-15 0 0,11 0 0,-11 0 0,23 0 0,-22 0 0,18 0 0,-35 0 0,12 0 0,0 0 0,-12 0 0,11 0 0,-15 0 0,0 0 0,0 0 0</inkml:trace>
  <inkml:trace contextRef="#ctx0" brushRef="#br0" timeOffset="179099">15575 9366 24575,'0'36'0,"0"-12"0,0 2 0,0 1 0,0 1 0,0 7 0,0 1 0,0-1 0,0 0 0,0 1 0,0-1 0,0-7 0,0-1 0,0-2 0,0 1 0,0 6 0,0 2 0,0 6 0,0 3 0,0-8 0,0 1 0,0 1 0,0 1 0,0 0 0,0-1 0,0 10 0,0-4 0,0-5 0,0-5 0,0 2 0,0-3 0,0-44 0,0 24 0,0-59 0,-15 23 0,13-1 0,0-1 0,-14-9 0,16 15 0,0 5 0,0-1 0,0 12 0,0-12 0,0 1 0,0-21 0,7-1 0,2-4 0,-1-4 0,3-2-332,4 10 1,3-1 0,0-1 331,0-2 0,0 0 0,1 2 0,-1 6 0,1 3 0,-1-1 0,0-4 0,-1-1 0,-1 5 0,3 1 0,-3 5 0,4-11 0,-4 21 0,-16-1 0,0 28 0,0-8 0</inkml:trace>
  <inkml:trace contextRef="#ctx0" brushRef="#br0" timeOffset="180668">15681 9895 24575,'32'36'0,"-24"-1"0,14-6 0,3 1 0,-6 11 0,-2-18 0,1-3 0,2-4 0,-4-1 0,-16-11 0,0 12 0,0-16 0,15 0 0,-11 16 0,28 3 0,-28 17 0,27-17 0,-27 13 0,12-29 0,-16 13 0,0-16 0</inkml:trace>
  <inkml:trace contextRef="#ctx0" brushRef="#br0" timeOffset="186934">16475 10089 24575,'0'36'0,"0"-5"0,0 4 0,1 2 0,-2 1 0,-3-4 0,-3 2 0,2 0-312,5-1 0,1 1 0,-6-1 312,-10 0 0,-6 1 0,3-2 0,5 13 0,0-4 153,-8-14 1,-1-3-154,4-1 0,5-3 156,9-2-156,-28 15 0,13-15 0,-1 11 118,4-27 0,16 12 0,0-16 1</inkml:trace>
  <inkml:trace contextRef="#ctx0" brushRef="#br0" timeOffset="189847">16757 9366 24575,'0'36'0,"0"-1"0,0-9 0,0-1 0,0-2 0,0 8 0,0 1 0,0 7 0,0-5 0,0 3 0,0-1 0,0-2 0,0 6 0,0 7 0,0-28 0,0 1 0,0-5 0,0-15 0,0 0 0,0 16 0,0 4 0,0 15 0,0-6 0,0 1 0,0 11 0,0 2 0,0-12 0,0-27 0,0 12 0,0-16 0,0-16 0,-15-3 0,11-24 0,-12 5 0,16 11 0,0-4 0,-16-5 0,14 10 0,0-3 0,-13-11 0,-1-6 0,13 8 0,4-4 0,-3 1-339,-7-2 0,-4 0 1,4-1 338,6-3 0,3-1 0,-1 2 0,-4 9 0,-1 2 0,1 1 0,4-2 0,2 2 0,-1 6 0,0 5 0,0 3 0,0 5 0,16 15 0,19 0 0,-2 7 0,5 1 0,6-6 0,2 0 0,-11 8 0,1 2 0,-1-2 0,11-8 0,-2-1 508,-8 8 0,-2-2-508,-6-6 0,-5-2 0,-3 1 0,-4 0 0,-16 0 0,31 0 0,-8 0 0,10 0 0,1 0 0,5 0 0,-12 0 0,-3 0 0,-4 0 0,-4 0 0,-16 16 0,0-12 0,0 27 0,0-27 0,0 27 0,0-27 0,0 28 0,0-28 0,-16 43 0,12-40 0,-10 22 0,-3 5 0,-3 5 0,2 3 0,1 3 0,6-9 0,2 2 0,3-5 0,0 3 0,2-3 0,4 4 0,0 0 0,0-3 0,0 1 0,0-2 0,0 9 0,0-1 0,0-4 0,0-2 0,0 8 0,0-11 0,0-28 0,0 11 0</inkml:trace>
  <inkml:trace contextRef="#ctx0" brushRef="#br0" timeOffset="191564">17798 10001 24575,'0'43'0,"0"-16"0,0-1 0,0 21 0,0-21 0,0-1 0,0 1 0,0-1 0,0 2 0,0 1 0,0 6 0,0 3 0,0 5 0,0 2 0,0 0 0,0 2 0,1-11 0,-1 2 0,-1-3 0,-7 4 0,0-2 0,8 7 0,-4-3 0,-12-20 0,1-1 0,11 16 0,-27-3 0,11-29 0,-4 6 0,-3-2 0,-12-7 0,6 0 0,-1 0 0,-13 0 0,20-6 0,1-4 0,-1-9 0,-4-16 0,27-1 0,-12 1 0,15 10 0,2-1 0,-1 0 0,0-3 0,-1-13 0,2-2 0,6-1 0,2 0 0,-4 10 0,0-2 0,4 3 0,8 3 0,4 2 0,0-1-159,-2-4 1,-1-1 0,2 2 158,0 4 0,2 2 0,-1 1 0,6-12 0,-3 3 0,-5-8 0,-3 27 0,-16 1 0,0 11 0,0-12 0</inkml:trace>
  <inkml:trace contextRef="#ctx0" brushRef="#br0" timeOffset="193666">17657 9754 24575,'16'20'0,"-13"11"0,13-27 0,-16 12 0,0-47 0,-6 5 0,-4-3 0,-5-15 0,-5-3-178,3 12 1,-2-1 0,0 2 177,2 2 0,-1 1 0,-2 3 0,-10-1 0,2 4 0,6-7 0,22 48 0,6 4 0,17 15 0,-23-16 133,0-3 0,0-16 0,0 0 0</inkml:trace>
  <inkml:trace contextRef="#ctx0" brushRef="#br0" timeOffset="195784">17692 9825 24575,'20'0'0,"-5"0"0,-15-16 0,0-3 0,1-5 0,-2-3 0,-6 0 0,-1-1 0,7-8 0,-2 1 0,-13 7 0,0 1 0,15 0 0,-1 3 0,-30 5 0,28 3 0,-11 32 0,13 7 0,4 5 0,-2 7 0,0 4 0,-1-5 0,0 3 0,3-2 0,5 11 0,1-2 0,-6-7 0,0-3 0,7-5 0,-2-7 0,-7-18 0,0 7 0,-16-58 0,-3 24 0,2-2 0,-2-1 0,-16-9 0,15-1 0,-11 17 0,27 19 0,-12 19 0,22 5 0,4 3 0,-9 1 0,2-1 0,12 1 0,1-1 0,-5-1 0,-2-1 0,11 10 0,-5-31 0,-15-23 0,1-7 0,-2-3 0,-5-7 0,-3 1 0,-1 7 0,0 1 0,1 0 0,-2 3 0,-4 5 0,-1 3 0,12 16 0,-12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5:59:03.342"/>
    </inkml:context>
    <inkml:brush xml:id="br0">
      <inkml:brushProperty name="width" value="0.05292" units="cm"/>
      <inkml:brushProperty name="height" value="0.05292" units="cm"/>
      <inkml:brushProperty name="color" value="#FF0000"/>
    </inkml:brush>
  </inkml:definitions>
  <inkml:trace contextRef="#ctx0" brushRef="#br0">14923 7426 24575,'0'43'0,"0"0"0,0 0 0,0 0 0,0 1 0,0-4 0,0-2 0,0 1 0,0 2 0,0 4 0,0-5 0,0 4 0,0 1 0,0 3 0,0 0 0,0 2 0,0-1 0,0 0 0,0 0-328,0-5 0,0 0 0,0 0 1,0 0-1,0 0 0,0 0 1,0 2-1,0 0 0,0 1 1,0 1 74,0-4 1,0 1 0,0 1 0,-1 0 0,1 1 0,0 1 0,0 0 0,0 0 0,0 1 0,0 0 0,0 0 0,0 0 0,1 0 33,-1-3 1,1-1-1,0 2 1,0-1-1,0 0 1,0 1-1,0 0 1,0 0-1,0 1 1,0-1 0,1 1-1,-1 0 1,0-1-1,0 1 1,1 0 13,-1 0 0,-1-1 0,1 1 0,0 0 1,0 0-1,0 0 0,-1 0 0,1 1 0,0-1 1,0 1-1,0-1 0,1 1 0,-1-1 0,1 0 1,1 1-1,-1-1 127,1 0 0,0 0 0,0 0 0,1 0 0,0 1 0,-1-1 0,1 0 0,1 0 0,-1 0 1,1 0-1,-1 0 0,1 0 0,0 0 0,0-1 0,0 0 0,0 0 78,0 1 0,0-1 0,1 1 0,-1 0 0,0-1 0,1 0 0,0 0 0,0 0 0,0 0 0,0-1 0,0 0 0,1 0 0,0 0 0,0-1 0,0 0-157,1 2 1,0 1 0,0-1 0,1 0 0,0 0 0,0 0 0,0-1 0,0 0 0,1-1 0,-1 0 0,1-1 0,0-1 0,-1 0 156,3 6 0,0 0 0,0-2 0,0 0 0,1-1 0,-1 0 0,1-1 0,0 0 0,-1-1 0,1-1 115,1 5 1,1-1-1,-1 0 1,1-2-1,0 0 1,-1-1-1,0-1 1,-1-1-116,0 2 0,-1-1 0,0-1 0,-1-1 0,2-2 0,0-1 560,8 9 0,2-3 0,-2-2 0,-4-3-560,-5 10 0,0-8 1638,13-14 0,-3-3-1318,-18 15 2956,12-33-1175,-1 18 1175,-11-24-3127,16-9 0,7-6-149,-1-3 0,3-1 0,11 3 0,7 2 0,3-3-429,-12 2 0,3-3 1,0 0-1,1 1 1,0 3 428,-2 3 0,0 3 0,0 1 0,2 0 0,2-3-469,-1-2 1,2-2 0,2 0 0,0-1 0,2-1 0,-2 2 0,0 1 306,-3 1 0,0 1 1,-1 1-1,0 0 1,1 0-1,1-1 1,2 0-204,-2 0 1,1 0 0,1-1 0,2 0 0,0-1 0,0 1 0,0 0 0,0 0 0,-1 1 266,0 1 1,-1-1-1,1 1 1,0 1-1,-1-1 1,1 0-1,0 1 1,-1-2-1,1 1 98,-4 0 0,0 0 0,0 0 0,1-1 0,-1 0 0,0 1 0,0-1 0,0 1 0,-1 0 0,0 1-301,7-1 0,0 0 0,-2 1 0,1 0 0,0 1 0,-1-1 1,0 0-1,0-1 301,0 0 0,0-1 0,-1 1 0,1-1 0,-1 0 0,0 0 0,-1 0 0,0-1-24,2 0 1,0 0 0,-1 0-1,0-1 1,0 1 0,-1 0 0,0-1 23,-2 2 0,-1-1 0,1 1 0,-1-1 0,-1 0 0,0 0 0,0 0 0,2-2 0,-1-1 0,0 0 0,-1 0 0,-1 0 0,1 1 0,4-2 0,0 0 0,0 0 0,-1 1 0,-1-1 239,-4 2 0,-1-1 0,0 1 0,0 0 1,0 1-240,1 1 0,1 1 0,-1 0 0,0 1 0,-1-1 0,3-2 0,-1 0 0,-1 0 0,-1 1 778,0 2 1,-1 2 0,-1 0 0,-2-1-779,2-3 0,-2-1 0,-1 2 1638,11 1 0,-4 1-1326,-12 0 0,-3 2 2465,10 7-2777,-5 0 2212,-27-16-2212,12 13 749,-16-13-749,0 0 0,0 12 0,0-43 0,0 24 0,0-1 0,0-3 0,0-5 0,0-3 0,0-1 0,0-4 0,0-5-547,0 9 1,0-3 0,0-2 0,0-3 0,0-1 0,0-1 303,-1 5 1,-1-1 0,0-2 0,0 0-1,0-2 1,0-1 0,0 0 0,0 0-1,1-1-55,0 4 0,0 0 0,1-1 0,0-1 0,0 1 0,0-2 0,0 1 0,-1-1 1,1 0-1,0 0 0,-1-1 156,0 2 0,0 0 1,0-1-1,-1 0 1,0-1-1,1 1 1,-1-1-1,1 1 1,-1-1-1,1 1 1,0-1-1,0 1-132,1 0 1,-1 0 0,1-1 0,0 1 0,0-1 0,0 1 0,0 0 0,1 0 0,-1 0 0,0 1 0,0 1 0,0 0 267,0-2 1,0 0 0,0 1 0,0 0 0,0 1 0,0 0 0,0 1 0,0-1 0,0 1 0,0 1-172,0-8 1,0 1 0,0-1 0,0 2 0,0 0 0,0 0 0,0 2 0,0 1 176,0 0 0,0 1 0,0 1 0,0 1 0,0 0 0,0 2 0,0 1 196,0-6 1,0 3 0,0 0 0,0 1 0,0-2-197,0-2 0,0-1 0,0 1 0,0-1 0,0 2 0,0-5 0,0 2 0,0 0 0,0-2 0,0 4 0,0-2 0,0-1 0,0 2 0,0 2 0,0 0 0,0 3 0,0 1 0,0-2 733,0-2 1,0-2-1,0 2 1,0 6-734,0-1 0,0 6 1638,0 6 0,0 5-344,0 7 1982,0 16-2887,0 0 2231,-15 0-2620,11 0 398,-12 0-398,16 0 0,0 0 0,-16 0 0,-3-16 0,-17 12 0,17-27 0,-13 27 0,13-12 0,-1 1 0,-11 11 0,-4-12 0,-5 15 0,-7 2 0,10-5 0,-2-2 0,-2 0-568,3 2 1,-1-1-1,-1 0 1,-2 0 567,4 1 0,-2 0 0,0 1 0,-1-1 0,0-1-656,-3-1 1,-1-1-1,-1 0 1,-1 1 0,-2 1 581,4 3 0,-3 1 1,-1 1-1,-1 1 0,0-1 1,1 0-1,3-2 74,0-2 0,1-2 0,1 0 0,1 0 0,-2 1 0,-1 1-351,1 1 0,-3 3 1,0-1-1,-1 2 1,1-1-1,1 0 1,3-1 350,-5-2 0,3-1 0,1 1 0,0-1 0,-1 2-358,-2 1 0,0 1 0,0 0 0,0 1 0,1-1 358,0 0 0,1 0 0,1 0 0,-1 0 0,0 0-31,2 0 0,0 0 1,0 0-1,0 0 0,1 0 31,0 0 0,1 0 0,0 0 0,-1 0 0,1 0 0,0 0 0,0 0 0,-1 0 0,1 0 0,0 0 0,-2 0 0,-1 0 0,1 0 0,0 0 0,1 0 0,-7 0 0,1 0 0,0 0 0,-1 0 0,5 0 0,-2 0 0,1 0 0,-1 0 0,1 0 0,2 0 0,2 0 0,-1 0 0,0 0 0,-1 0 153,-4 0 1,-2 0 0,1 0 0,-1 0 0,0 0-154,2 0 0,-1 1 0,1-1 0,0 0 0,2-1 0,-5-2 0,2-2 0,0 1 0,0 0 306,-1 3 0,0 1 0,0-1 0,4-1-306,1-3 0,3-1 0,0 2 704,0 3 0,0 3 1,4-3-705,0-7 0,6 0 2004,-3 4-2004,3-12 2792,28 16-2792,-11 0 1559,-1-15-1559,-19-5 0,-5 3 0,-7-1 0,7 1 0,-4 0 0,-5 0-547,9 5 1,-5 0 0,-2 0 0,-1 1 0,0-1 0,4 0 491,0 0 1,3 0 0,0 0 0,-1 0 0,-2 2 54,-2 0 0,-3 1 0,0 0 0,-1 1 0,2 0 0,4 1-229,-4-2 0,3 0 1,2 1-1,3 2 229,-3 4 0,3 2 0,1-2 0,3-3 0,0-1 0,8 2 0,1 4 0,11 0 0,16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6:05:18.107"/>
    </inkml:context>
    <inkml:brush xml:id="br0">
      <inkml:brushProperty name="width" value="0.05292" units="cm"/>
      <inkml:brushProperty name="height" value="0.05292" units="cm"/>
      <inkml:brushProperty name="color" value="#FF0000"/>
    </inkml:brush>
  </inkml:definitions>
  <inkml:trace contextRef="#ctx0" brushRef="#br0">19297 4780 24575,'-17'35'0,"0"1"0,0-1 0,-5 5 0,-2 1 0,0-1 0,0 2 0,0 0 0,-3 0-820,3-7 1,-2 0 0,0 0 0,0 1 767,4-1 0,0 1 1,0 0-1,-2-2 52,-1-2 0,-2 0 0,-1-2 0,2 2-23,3-2 1,1 1 0,0 0-1,-1-2 23,-6 5 0,-1-2 0,3 0 176,5-2 0,2 0 1,-1-2-177,-2 0 0,0-2 0,1-1 0,-2 3 0,1-1 0,-12-1 0,3-1 1703,8 10-1703,-1-26 0,3 1 993,19 22-993,-13-28 349,16 11-349,0-15 0,0-15 0,-16 11 0,-3-28 0,-1 13 0,4-16 0,16 15 0,0 4 0,0 1 0,0 11 0,0-12 0,0 16 0,0 0 0,0-16 0,0-3 0,0-17 0,0-7 0,0 22 0,0-18 0,0 35 0,16-12 0,-12 16 0,12 0 0,-16 0 0,15 0 0,-11 0 0,12 0 0,0 0 0,19 16 0,4 11 0,-10-11 0,3 2 0,-3 1 0,-6 5 0,-1-1 0,7-4 0,4-2 0,-5-2 0,12 5 0,-15 3 0,1 1 0,9-1 0,-10-6 0,1 1 0,-7-1 0,1-2 0,5-5 0,1-1 0,0 0 0,-1 2 0,-6 5 0,1-1 0,13-5 0,1 0 0,-7 7 0,1 1 0,7 0 0,0-1 0,-6 2 0,-3-2 0,9 2 0,-3-3 0,-28-16 0,11 0 0,1 0 0,-12 0 0,12-16 0,-16-3 0,15-1 0,-11-11 0,12 27 0,-16-12 0,0 0 0,0 13 0,0-13 0</inkml:trace>
  <inkml:trace contextRef="#ctx0" brushRef="#br0" timeOffset="1901">17939 6967 24575,'35'0'0,"1"0"0,-12 0 0,3 0 0,-1 0 0,2 0 0,7 0 0,1 0 0,-1 0 0,1 0 0,-1 0 0,0 0 0,0 0 0,1 0 0,2 0 0,2 0 0,4 0 0,0 0 0,5 0 0,0 0-144,-14 0 1,1 0 0,-1 0 143,0 0 0,1 0 0,-1 0 0,0 0 0,1 0 0,-1 0 0,0 0 0,1 0 0,-1 0 0,10 0 0,0 0 0,-1 0 0,-2 0 0,-6 0 0,-1 0 0,-1 0 0,2 0 0,12 0 0,-2 0 0,-15 0 0,-1 0 0,8 0 0,-2 0 0,0 0 0,-17 0 0,-3 0 0,-16 0 0</inkml:trace>
  <inkml:trace contextRef="#ctx0" brushRef="#br0" timeOffset="9600">18257 7814 24575,'0'26'0,"0"-1"0,0 6 0,0 1 0,0-4 0,0 1 0,0 9 0,0-2 0,0 3 0,1-5 0,-2-1 0,-15 6 0,12-4 0,-12-3 0,16-28 0,0 11 0,0 1 0,0-12 0,0-20 0,0-7 0,0-9 0,0-3 0,0 8 0,0-1 0,0-6 0,0-2 0,-1-3 0,2-1 0,13-4 0,4 0 0,-8 2 0,3 2 0,13 3 0,-1 3 0,-15 8 0,0 1 0,21-10 0,-27 15 0,12 5 0,-16-1 0,0-4 0,15-15 0,5 0 0,0 15 0,5 10 0,4 5 0,13 5 0,2 0 0,6 0 0,-6 0 0,2 0 0,-11-2 0,2 1 0,-3 4 0,4 11 0,-2 3 0,0-8 0,-5 5 0,-11 18 0,-5 3 0,5 4 0,-11-6 0,-3 1 0,-6 5 0,0-6 0,0 1 0,0 5 0,-7-2 0,-1 0 0,4 5 0,-12-12 0,0-2 0,12-8 0,-11 11 0,15-27 0,0 12 0,0-16 0,0 16 0,0-13 0,0 29 0,-16-13 0,14 6 0,0 1 0,-13 14 0,15-5 0,0-4 0,0-27 0,31 12 0,8-16 0,-4 7 0,1 2 0,-8-8 0,-2 1 0,2 7 0,-5-2 0,-3-7 0,11 0 0,-27 0 0,12-16 0,-16-3 0,0-1 0,0-11 0,0 27 0,0-12 0,0 1 0,0 11 0,0-12 0</inkml:trace>
  <inkml:trace contextRef="#ctx0" brushRef="#br0" timeOffset="21040">19879 8890 24575,'0'37'0,"0"-1"0,0 1 0,0 4 0,0 1 0,0 2 0,0-6 0,0 0 0,0 1 0,0-1-641,0 10 0,0-2 0,0 1 641,0 0 0,0 0 0,0-4 0,0 6 0,0-4 310,0-8 0,0-3-310,0 13 318,0-59-318,0 24 0,0-43 0,-15-5 492,12 11 1,2-5-493,-6-11 0,-2-4 0,3 11 0,1-1 0,0-2-276,3-4 0,1-1 0,0 0 276,1 0 0,0 0 0,0 1 0,0 4 0,1 1 0,2 3 0,13-8 0,0 3 0,-14 10 0,0 3 0,13-2 0,1 11 0,-12 16 0,12 0 828,-1 0-828,-11 0 0,12 0 0,0 39 0,-14-5 0,0 5 0,2-3 0,3 4 0,-3 2-570,-2-5 0,-3 1 1,1 2-1,-1 1 570,1-1 0,0 2 0,0 1 0,0-1 0,0-1 0,0 3 0,0-1 0,0 0 0,0 0-221,0 0 0,0 2 1,0-2-1,0-2 221,0 4 0,0-2 0,0-6 0,0-5 0,0-3 0,-2 11 0,4-5 0,14-16 0,-12-3 2169,27-16-2169,-27 0 993,27 0-993,-11-16 0,5-9 0,1-8 0,-7 0 0,-2-4 0,2-1-414,-2 5 1,1-1 0,0 0 0,-1-2 413,2-7 0,-1-1 0,-1 0 0,0 2 0,2-2 0,-1 2 0,0-1-101,0-4 0,0-1 1,-3 6 100,-4 2 0,-3 5 0,2 7 0,-4 5 0,-6 7 0,0 1 0,0 26 1626,0 9-1626,-1 5 0,2 5 0,3 1 0,3 4 0,-2 1 0,-4 0 0,-1 0 0,3 2-293,6 7 0,4 3 0,-4 0 293,-7-1 0,-2 0 0,2 0 0,7-2 0,4 0 0,-4-2-52,-6-6 1,-3-1-1,1-1 52,6 14 0,2-4 0,-1-16 0,0-3 0,-4 9 0,11-3 0,-15-44 1199,0 8-1199,10-24 0,4-11 0,-4 0 0,1-4 0,3 4 0,1-3 0,-1-1-322,-4 7 1,-1-1 0,-1-1 0,1 0 321,2-10 0,1-1 0,0 1 0,-1 5 0,1 1 0,0 2 0,0 3 0,0 2 0,0 5 0,7-9 0,-3 8 0,-16 46 0,0 20 0,0-9 0,0 3 0,0 13 0,0 3 0,0 0 0,0 0 0,0-1 0,0 2 0,0-12 0,0 1 0,0-2 0,0 5 0,0-2 724,0 4 1,0-1-725,0-12 0,0-1 0,0 17 0,0-24 0,0-3 0,0-16 0,0 0 0,15 0 0,5-16 0,-3-3 0,1-5 0,7-11 0,1-2 0,-3 10 0,1 0 0,0-2-213,0-4 1,0-3-1,2 3 213,3 8 0,1 1 0,-2-1 0,-8-4 0,-3-1 0,0 3 0,9-3 0,-1 5 0,11-10 0,-17 19 0,-3 16 0,-16 0 0,16 47 0,-14-20 0,0 5 0,2 9 0,3 7 0,-3 0-240,-3-3 1,-1 1-1,-1 0 240,1-7 0,0 2 0,0-1 0,0-1 0,0 7 0,0-1 0,0-3 0,0 5 0,0-4 0,0-6 0,0-7 0,0-10 0,0-20 0,0-20 0,-1-17 0,2-8 0,7-1 0,0-2-81,-6 1 0,-3-4 1,4 0 80,3 11 0,2 0 0,1 0 0,-1 1 0,-1-8 0,-2 1 0,3 2-29,2 1 0,2 2 1,1 3 28,5 1 0,-1 4 0,-8 5 0,2 5 0,20 3 0,-27 4 0,12 16 1592,7 32-1592,-11-7 0,-2 5 0,3 13 0,1 4 0,4-2 0,-4 0 0,-12 0 0,0-4 93,13-2-93,-15 8 0,0-27 0,0-16 0,16-24 0,-13-11 0,-2-8 0,3 5 0,2-1 0,0-2-267,-1-4 0,1-1 1,-2-1 266,-3 1 0,-1 0 0,3 1 0,7 4 0,2 2 0,-2 1 0,-9-3 0,2 4 0,12-3 0,-15 5 0,16 27 0,-12-12 0,11 32 400,-13 7 0,-4 5-400,10 7 0,0 5 0,-6-2 0,-2 4 0,2-1-206,3-4 0,1-1 1,-1 1 205,-4 4 0,-2 1 0,1-4 0,0 2 0,0-5 0,0-8 0,0-3 0,0 7 0,0-27 0,15 12 0,-11-16 0,12 0 617,-16 0-617,16 0 0,-12 0 0,27-32 0,-7 7 0,3-5 0,-6 4 0,1-4 0,2-2 0,-1-1-759,4-5 1,0-1-1,1-2 1,0-2 758,-6 10 0,2-1 0,0-2 0,0 0 0,-2 0 0,-1 0 0,0-8 0,-2-1 0,-1 0 0,-1 0 0,2 0 0,2 2 0,0 0 0,1 1 0,-2-1 0,-2 1-249,-5 1 1,-2-1-1,-1 1 1,-1 2-1,3 2 249,7-9 0,2 4 0,-2 0 0,-6 1 0,-1 0 0,0 6 0,7 2 0,-11 11 0,-31 18 0,-18 27 0,11 5 0,-3 8 0,2 2 401,5 2 0,2 3 1,-1 0-402,0-8 0,-2 2 0,0-1 0,4 1 0,2 7 0,3 0 0,-2 1 0,1-7 0,-3 0 0,1 0 0,1-1 0,0 4 0,3-2 0,-1 2 0,4-3 0,0 2 0,1 0 0,-1-1 0,1-3 0,-1-1 0,1-1 0,2 2 0,4 3 0,2 0 0,2 1 0,-1-1 0,-2 10 0,0 0 0,2-2 296,3-4 1,2-1 0,-1-1-297,0-3 0,0 0 0,0-5 0,0-3 0,0-3 0,0 5 0,0-5 0,0-7 0,0 11 1697,16-27-1697,3 12 486,17-16-486,-1 15 0,-15-11 0,-5 12 0,1-16 0,4 0 0,15-16 0,-10 0 0,1-3 0,2-7 0,-1-3 0,0-11 0,1 2 0,-1 17 0,-4 0 0,-12-9 0,-2 6 0,7 20 0,-16-12 0,-16 16 0,-7 0 0,-5 0 0,-1 0 0,-1 0 0,-5 0 0,0 0 0,7 2 0,5-4 0,3-14 0,-11 12 0,27-11 0,4 15 0,20 0 0,3 1 0,4-2 0,0-7 0,1 0 0,7 7 0,1-2 0,-1-12 0,0-1 0,1 6 0,-1 0 0,4-7 0,0-1 0,-3 1 0,1-1 0,-6 2 0,1-1 0,-1-1 0,7-10 0,-2 1 0,-7 8 0,0 1 0,0 0 0,7-9 0,-2 3 0,-5 13 0,-3 2 0,9-6 0,-3-1 0,-28 12 0,11-12 0,-15 16 0,0 0 0,0-15 0,-15-5 0,-21-15 0,3 24 0,-4 2 0,0-7 0,-1 1 0,-5 12 0,0 2 0,15-7 0,1 0 0,1 6 0,1 4 0,-10 14 0,-8 4 0,31 3 0,2 4 0,-10 0 0,1 1 0,16 14 0,2 3 0,-14 0 0,-1 0 0,13-1 0,2 2 0,-4-12 0,-1 2 0,1-4 0,5-3 0,0 1 0,0 17 0,0-4 0,0-18 0,0 14 0,16-39 0,-12 16 0,27-12 0,-10 12 0,1-1 0,6-11 0,1-4 0,3 8 0,-1 0 0,-5-7 0,-1-2 0,10 1 0,-10 0 0,1 0 0,13 0 0,-5-4 0,-1-8 0,-5-13 0,-1-8 0,-4 5 0,1-3 0,-1-3-443,-4 0 0,0-3 0,-2-2 0,-1 0 443,-1 0 0,-1-1 0,-1-1 0,0 1 0,1-1 0,-1 1 0,0 0 0,-2 0-98,-3-9 0,-2 1 1,-1 4 97,4-3 0,-2 4 0,-6 6 0,-2 7 0,1 11 0,0 3 0,0 16 1743,16 0-1743,-12 0 322,27 0-322,-11 16 0,15-13 0,0 29 0,-15-28 0,11 11 0,-27-15 0,12 0 0,-1 0 0,5 0 0,0 0 0,-5 0 0,-15 0 0,-15 16 0,-5 19 0,-5-8 0,-1 1 0,5 7 0,3 1 0,0-1 0,1 0 0,-1 1 0,4-1 0,12-8 0,0 1 0,-6 6 0,1-2 0,7 8 0,0-15 0,0 1 0,0 9 0,0 0 0,0-15 0,0-5 0,0-15 0,31 0 0,-6 0 0,5 0 0,17 0 0,4 0 0,-5 0 0,0 0 0,3 0 0,-4 0 0,-6 0 0,-7 0 0,-32 0 0,0 0 0</inkml:trace>
  <inkml:trace contextRef="#ctx0" brushRef="#br0" timeOffset="22793">21749 11448 24575,'-29'-10'0,"-1"0"0,-11-6 0,12 8 0,-1 1 0,4 6 0,1-2 0,6-13 0,-1 0 0,-20 13 0,-2 2 0,-1-14 0,17 14 0,1 2 0,-7-1 0,-3 0 0,8 20 0,-1 7 0,-7 0 0,0 5-355,10 4 0,2 7 0,0-1 355,-1-5 0,0 0 0,2-1 0,2-1 0,1 0 0,3 1-171,2 3 1,2 1 0,2-2 170,1 9 0,3 0 0,4-9 0,2 1 0,2-2 0,4 9 0,3-4 0,0-9 0,2-3 0,4-2 0,5-5 0,5-11 0,1-4 0,1 1 0,1-3 518,7-3 0,1-6-518,-1-10 0,0-5 0,9 1 0,-1-5-3,-18-2 0,-1-4 0,1 1 3,4 3 0,1 1 0,-3-2 0,2-14 0,-3-1 0,2 5 0,-5 0 0,-11 0 0,-4-1 0,1 0 0,-3 2 0,-5 6 0,-2 1 0,1 0 0,0 3 0,0 4 0,0 5 0,0 15 0</inkml:trace>
  <inkml:trace contextRef="#ctx0" brushRef="#br0" timeOffset="23962">22208 11165 24575,'-16'-19'0,"12"3"0,-27 16 0,27 0 0,-12 16 0,0 3 0,0 19 0,-3 7 0,2-15 0,-2 1 0,0 2-319,5 0 0,0 2 1,1 2-1,-1-1 319,1-1 0,-1 0 0,1 0 0,2 1 0,4 3 0,2 1 0,2-1 0,-1 0 0,-2 4 0,0-1 0,2 2 0,3-4 0,1 1 0,1 0 0,-1-2 0,0 0 0,0-3 0,0 1-104,0 1 1,0 0 0,0-1 103,0-2 0,0-1 0,0-1 0,-1 12 0,2 0 0,4-9 0,1 0 0,-1-2 0,-3 5 0,0-3 0,6-1 0,-1-4 0,-7 5 0,0-1 1254,-15-31-1254,-5-24 66,-5 2 0,-1-3 0,3-14 1,-9 19-1</inkml:trace>
  <inkml:trace contextRef="#ctx0" brushRef="#br0" timeOffset="24928">21784 11942 24575,'36'0'0,"-1"0"0,0 0 0,-15 0 0,-5 0 0,1 0 0,4-16 0,-1 12 0,-3-12 0,-16 16 0,0 0 0</inkml:trace>
  <inkml:trace contextRef="#ctx0" brushRef="#br0" timeOffset="25945">22737 11077 24575,'0'45'0,"0"-16"0,0 1 0,0 4 0,0 3 0,0-4 0,0 2 0,0 2-964,0 9 1,0 1-1,0 2 964,0-10 0,0 1 0,0 1 0,0-1 0,0 1 0,0-1 0,0 0 0,0 0 0,0 0 0,0-1 0,0 1 0,0-2 0,0 7 0,0-1 0,0 0 245,0-1 1,0-2 0,0-1-246,0 2 0,0-2 258,0-4 0,0-5-258,0-12 0,0-3 0,0-16 1489,0-32-1489,23 9 74,2-10 1,3-1-75,5 13 0,1 3 0,-5-1 0,-3 3 0,5 0 0</inkml:trace>
  <inkml:trace contextRef="#ctx0" brushRef="#br0" timeOffset="26680">22666 11871 24575,'30'0'0,"-1"0"0,-1 1 0,1-2 0,11-7 0,-2 0 0,2 4 0,-9-11 0,-31 15 0</inkml:trace>
  <inkml:trace contextRef="#ctx0" brushRef="#br0" timeOffset="29164">23037 12241 24575,'19'0'0,"13"-15"0,-13-28 0,-1 23 0,0-2 0,-7-7 0,-3 0 0,8-7 0,-16 17 0,-32 3 0,-7 16 0,5 6 0,-2 4 0,8-2 0,1 3 0,-8 13 0,3 3 0,12-4 0,1 1 0,-8 10 0,3 1 0,14-4 0,0 1 0,-10 11 0,1 0 0,16-14 0,0 1 0,-4 1 0,-3 4 0,4-3 0,5-3 0,2 0 0,-1 16 0,0-3 0,0-3 0,0 8 0,0-43 0,23 12 0,15-16 0,-9-14 0,4-4 0,0 7 0,2-1 0,-1-4-485,-2-9 1,-2-5-1,2-1 485,1 5 0,2 0 0,1-1 0,-2 0 0,-6 1 0,0-1 0,-2-1 0,1-1 0,4-6 0,-1-2 0,1-1 0,-1 3 0,-3 6 0,0 2 0,-1 0 0,0-2 0,-3-3 0,0-2 0,-1 1 0,0 3 0,2 3 0,0 3 0,-2 1 0,6-12 0,-5 3 0,-3-3 0,-4 15 0,-16 4 0,-16 16 1454,12 0-1454,-27 16 0,11 19 0,3-1 0,-1 3 0,-1 0 0,2 0 0,7-1 0,1-1 0,0 3 0,2-2 0,7 6 0,0-13 0,0 0 0,0 7 0,16-17 0,-12-3 0,27 0 0,-11 3 0,15 1 0,0 11 0,-15-27 0,-4 12 0,-16-16 0,0 15 0,0-11 0,-32 28 0,-7-13 0,-3-2 0,-2 2 0,14-1 0,1-1 0,-7-7 0,5-1 0,12 7 0,19-32 0,26-6 0,14-6 0,-12 2 0,1-4 0,1-2 0,1-2-596,0 0 0,3-3 0,-1-2 0,0 0 0,-1 0 596,-3-1 0,-1 0 0,-1-1 0,0 0 0,-1 1 0,-1 3 0,0 0 0,-1 0 0,-1 1 0,-3-1-358,0-6 0,-3 0 1,0 1-1,0 1 358,7-3 0,0 1 0,-1 1-65,-4-1 0,0 1 0,-3 1 65,4-4 0,-4 4 0,-7 14 0,-3 3 0,-6 5 2702,0 19-2702,-15 35 0,-2 5 0,-2 6 0,7-11 0,-1 2 0,-1 1 94,2-4 1,-2 1-1,1 1 1,1 0-95,-1 11 0,1 1 0,2-2 0,2-3 0,2-1 0,0-1-48,0-6 1,1 0 0,1 0 47,3 3 0,1 0 0,1-4 0,-1-3 0,0-1 0,-2 16 0,4-2 0,13-5 0,-11-3 0,12-21 0,-16-15 1267,16 0-1267,19-15-820,4 11 1,-4-12 0,-19 16 0</inkml:trace>
  <inkml:trace contextRef="#ctx0" brushRef="#br0" timeOffset="30270">24148 11906 8191,'-20'0'0,"36"0"0,-8 0 0,23 0 0</inkml:trace>
  <inkml:trace contextRef="#ctx0" brushRef="#br0" timeOffset="31399">24219 12418 24575,'19'-35'0,"-10"10"0,-2-1 0,-6-1 0,-2-1 0,1-11 0,0-1 0,0 11 0,0 1 0,0-3 0,0 4 0,0 7 0,0-11 0,0 27 0,0-28 0,0 28 0,0-27 0,-16 12 0,12-1 0,-11-11 0,15 27-820,-16-12 1,12 16 0,-12 0 0</inkml:trace>
  <inkml:trace contextRef="#ctx0" brushRef="#br0" timeOffset="31984">24113 12153 24575,'0'0'0</inkml:trace>
  <inkml:trace contextRef="#ctx0" brushRef="#br0" timeOffset="34660">15064 6773 24575,'-8'30'0,"0"-1"0,-8-8 0,-3-1 0,0 18 0,-1-1 0,-7-17 0,3-1 0,4 16 0,5-3 0,-1-28 0,-4 27 0,1-27 0,-13 11 0,13 1 0,-1-12 0,4 12 0,16-16 0,-15 0 0,11 15 0,-28-11 0,13 12 0,-1 0 0,-11-12 0,27 27 0,-12-27 0,1 12 0,11-16 0,-28 0 0,13 0 0,-16 0 0,-1-16 0,1-4 0,0-15 0,15 0 0,4-1 0,16 1 0,0 16 0,0 3 0,0 16 0,0-16 0,0 12 0,32-27 0,-9 27 0,2-12 0,1 1 0,10 11 0,-1-12 0,0 16 0,-9 6 0,-1 4 0,14 9 0,-5-2 0,-1 2 0,-13-2 0,-1 1 0,7-1 0,-1 1 0,10 17 0,1 1 0,-1-1 0,0-15 0,0 11 0,1-27 0,-1 27 0,0-11 0,1-1 0,-17-3 0,12-16 0,-27 0 0,12-16 0,-16 13 0,0-29 0,16 13 0,-12-1 0,11 4 0</inkml:trace>
  <inkml:trace contextRef="#ctx0" brushRef="#br0" timeOffset="35890">15540 6033 24575,'0'35'0,"0"-16"0,0 13 0,0 3 0,0-9 0,0 3 0,1 13 0,-2 2 0,-6-6 0,-1-1 0,6 0 0,0-4 0,-14 2 0,16-3 0,0-13 0,-16 17 0,14-11 0,0 1 0,-13 13 0,6-14 0,2 1 0,3 9 0,-12 0 0,16-15 0,0-4 0,0-16 0</inkml:trace>
  <inkml:trace contextRef="#ctx0" brushRef="#br0" timeOffset="37170">15364 6385 24575,'15'36'0,"5"-1"0,15 0 0,1-15 0,-1 11 0,-10-20 0,1-2 0,13 10 0,-4 13 0,-3-28 0,-28 11 0,11-15 0,-15 0 0,0 0 0,0 0 0</inkml:trace>
  <inkml:trace contextRef="#ctx0" brushRef="#br0" timeOffset="38320">15276 6632 24575,'37'-21'0,"1"-1"0,0 1 0,0-1 0,-1 0 0,0-1 0,1 1 0,-2-1 0,1 1 0,-1-1 0,-1 1 0,-1-1-440,3-7 1,-1 0 0,0 3 439,0 8 0,0 2 0,-6-1 215,-9-9 0,-3 3-215,7 13 0,-3 2 218,-2-22-218,15 11 0,1-15 0,-1 15 670,-15-11-670,11 27 0,-27-12 0,11 16 0</inkml:trace>
  <inkml:trace contextRef="#ctx0" brushRef="#br0" timeOffset="39558">16140 7144 8191,'20'0'0,"27"0"3276,-8 0-2383,-6 0 1,4 0-894,10 0 0,0 0 0,0 0 0,-2 0 1409,-3 0 0,-1 0-1409,2 0 0,-4 0 1719,0 0-1719,-13 0 0,-1 0 819,11 0 0,-17 0 0,-3 0 0</inkml:trace>
  <inkml:trace contextRef="#ctx0" brushRef="#br0" timeOffset="40790">16898 7144 24575,'34'0'0,"-1"0"0,3 0 0,3 0 0,-1-1 0,5 0 0,-3 3 0,8 5 0,-2 1 0,-10-6 0,0-2 0,-6 2 0,9 14 0,-9-15 0,-5-2 0,-19 1 0,33 0 0,-35 0 0,27 0 0,-27 0 0,12 0 0,-16 0 0</inkml:trace>
  <inkml:trace contextRef="#ctx0" brushRef="#br0" timeOffset="42239">16352 7673 24575,'37'0'0,"0"0"0,0 0 0,2 0 0,2 0 0,4 0 0,-1 0-411,-7 0 0,-1 0 0,1 0 411,3 0 0,1 0 0,-1 0 0,-3 0 0,-2 0 0,-1 0 201,4 0 0,-2 0-201,-1 0 0,-3 0 205,3 0-205,-15 0 0,-4 16 0,-16-12 0,0 11 0,0-15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6:09:23.137"/>
    </inkml:context>
    <inkml:brush xml:id="br0">
      <inkml:brushProperty name="width" value="0.05292" units="cm"/>
      <inkml:brushProperty name="height" value="0.05292" units="cm"/>
      <inkml:brushProperty name="color" value="#FF0000"/>
    </inkml:brush>
  </inkml:definitions>
  <inkml:trace contextRef="#ctx0" brushRef="#br0">8150 14534 24575,'0'-43'0,"0"0"0,0-5 0,0-2 0,0 14 0,0 0 0,0 0 0,0-13 0,0 0 0,-1 15 0,0-1 0,3 3 0,4-7 0,3 3 0,-2-1 0,6 3 0,10 15 0,5 3 0,-2-1 0,3 3 0,5 11 0,2 2 0,-1-7 0,1 0 0,7 7 0,0 2 0,-6-1 0,0 0 0,-4 0 0,0 0 0,3 0-602,10 1 0,3-1 0,1-1 602,-9-2 0,-1-1 0,2-1 0,2 2-528,0 1 1,3 2 0,1 0 0,1 0 0,-2-2 527,-1-3 0,0-2 0,0-1 0,1 1 0,-1 2 0,3 3 0,0 2 0,0 0 0,1 0 0,0-2-439,-5-2 0,0-1 0,1-1 0,-1-1 0,1 2 0,-2 1 439,4 2 0,-1 1 0,-1 1 0,1 0 0,2-1 0,-3-1 0,1-1 0,0 0 0,1 0 0,-1 0 0,0 1 0,-2 2 0,0-1 0,0 1 0,-1 1 0,0-1 0,0 0 0,5 0 0,0 0 0,-1-1 0,1 2 0,3-1-398,-9 2 0,3 0 0,0 0 0,1 0 0,0 1 0,-1-1 1,-2 1 397,2 0 0,-2-1 0,0 1 0,-1 0 0,1 1 0,2 1 0,-3 0 0,1 2 0,1 1 0,0 0 0,0 0 0,-1 0 0,-1-1-67,3-1 0,-1 1 0,0-1 0,-1 0 0,-1 0 0,-1 2 67,1 1 0,-2 2 0,0 0 0,-2-1 0,1 0 249,4 0 1,1-1 0,-3-1 0,-1 0-250,3-1 0,-3-1 0,0 1 606,0 3 1,-1 2 0,0-3-607,-4-7 0,-1-2 0,0 2 0,1 7 0,-1 4 0,0-4 0,10-7 0,0 0 0,-8 8 0,0 2 0,-1-2 0,2-8 0,0 0 1638,9 6 0,0-1-1567,-10-7 1,-3 0 1079,-7 8 0,1 0-1151,6-7 0,-2 2 568,-12 12 0,0 1-568,5-5 0,0-2 587,11 10-587,-1 13 0,0 3 0,-16-13 0,-2 3 0,-7 1 0,-1 1 0,7 16 0,-16-8 0,0-15 0,0-4 0,0-1 0,0-11 0,0 43 0,0-23 0,0 8 0,0 2 0,0 6 0,0-8 0,0 2 0,0-6 0,0-1 0,0 8 0,0 1 0,0-1 0,0 0 0,0 8 0,0 0 0,1-6 0,-2 1 0,-3-5 0,-1 3 0,-2-3 0,-2 4 0,-1 0 0,1 11 0,-2-2 0,-6-16 0,3-3 0,12 4 0,0-3 0,-30 7 0,22-10 0,1 1 0,-11 13 0,5-13 0,-1-1 0,-4 11 0,1-17 0,3-3 0,16-16 0,0 0 0,-16 0 0,12 0 0,-27 0 0,11 0 0,-15 0 0,10 0 0,-1 0 0,-13 0 0,13 0 0,1 0 0,-10 0 0,-1 0 0,-7 0 0,22 16 0,-18-12 0,19 27 0,-15-27 0,15 27 0,4-11 0,1-1 0,11-3 0,-12-16 0,16 16 0,0-12 0,-16 27 0,-3-27 0,-1 27 0,5-27 0,15 12 0,-32-16 0,9 16 0,-15-13 0,-7-2 0,9 7 0,-2-1 0,5-6 0,-3-2 0,-1 1-307,0 3 0,-2 2 0,0-1 1,1 0 306,-1-2 0,2-2 0,-4 2-385,2 0 0,-3 1 0,-2 0 1,1 1-1,3-1 385,1 2 0,2-1 0,1 0 0,-3-1 0,-9-2 0,-3-1 0,0 0 0,1 3 0,5 4 0,2 2 0,-1 0 0,0-3 0,-4-3 0,1-2 0,-2-2 0,1 2-445,7 2 1,1 1 0,-1-1 0,0 1-1,0-2 445,-1-1 0,-1-1 0,1 0 0,-1-1 0,-1 1-387,3 0 1,0 0-1,-2 0 1,1 0-1,0 0 1,0 0 386,-5 0 0,0-1 0,0 1 0,0 0 0,0 1 0,-2 1 0,-1 1 0,-1 0 0,2 1 0,1 0-124,6-1 0,1 0 1,0 1-1,1 0 1,0 1 123,-8 3 0,-1 1 0,2 0 0,1 1 141,7-1 1,0 0 0,2 0 0,-1-1-142,-10-1 0,1 0 0,1-2 549,10 1 1,1 0 0,0-2-550,0-3 0,0-1 0,3-1 1304,3 1 1,0 0-1305,-13 0 0,1 0 1001,13 0 0,1 0-1001,0 1 0,0-2 584,1-6 1,1-2-585,-1 8 0,1-1 314,-22-14-314,12 15 0,1 2 0,-13-1 0,21 7 0,1 2 0,-10-6 0,15 13 0,5-16 0,15 0 0,-16 0 0,12 0 0,-43 0 0,8 0 0,-3 0 0,-3 0 0,8 0 0,0 0 0,1 0 0,1 0 0,8 0 0,3 0 0,5 0 0,3 0 0,16 0 0,-16-31 0,-3 7 0,10-8 0,-2-2 0,-4 14 0,-1 0 0,5-13 0,2 0 0,-10-6 0,2 13 0,2 1 0,11-11 0,-11 17 0,15 3 0,0 16 0,0 0 0,0-16 0,0 12 0,0-27 0,0 27 0,0-27 0,0 27 0,0-12 0,0 16 0,0 0 0</inkml:trace>
  <inkml:trace contextRef="#ctx0" brushRef="#br0" timeOffset="14881">8326 16616 24575,'0'-35'0,"0"15"0,0 4 0,0 1 0,0-21 0,16-11 0,-15 20 0,1 1 0,14-1 0,-16 11 0,0 16 0,0 0 0,16-15 0,-12 11 0,23-11 0,8-2 0,9-2 0,-2 10 0,2-2 0,-16-5 0,-1 1 0,6 4 0,0 2 0,-5 0 0,-1-1 0,8-6 0,1 0 0,-1 6 0,0 1 0,4-9 0,1 0 0,-4 8 0,0 1 0,-4 1 0,-1 0 0,3-1 0,-1 2 0,6 3 0,-14-11 0,1-1 0,9 12 0,0-12 0,-15 16 0,-4 0 0,-16 0 0,15 0 0,5 0 0,15 0 0,0 0 0,-9 0 0,-1 0 0,15 0 0,-15 0 0,1 0 0,9 0 0,0 0 0,-10 0 0,1 0 0,1 0 0,1 0 0,14 0 0,2 0 0,-7 0 0,1 0 0,-3 1 0,3 0 0,-2-3-208,10-5 0,0-1 208,-8 6 0,0 2 0,0-2 0,-2-3 0,-1-1 0,0 1 0,0 4 0,0 2 0,1-1 0,4 1 0,0-1 0,1-1-362,1-3 0,-1-3 0,2 3 362,3 2 0,2 1 0,-1 0 0,-2-4 0,-1-2 0,0 3 0,-2 3 0,-1 1 0,0 1-213,-3-1 0,-1 0 0,1 0 213,2 0 0,1 0 0,0 0 0,0 0 0,1 0 0,0 0 0,5-1 0,0 1 0,0 1-358,0 3 0,0 3 1,0-2 357,0-4 0,0-1 0,1 3 0,-7 3 0,1 3 0,0 0 0,-3-2 0,1-5 0,-2-2 0,0 2 119,0 3 0,0 1 1,-4-2-120,-7-3 0,-3-2 1008,11 1-1008,-16 0 649,-3 0-649,0 0 1199,3 0-1199,1 0 0,11 16 0,5-12 0,3 12 0,-14-15 0,1-2 0,9 1 0,-10 7 0,1 1 0,13-4 0,-6 4 0,1 0 0,-7-7 0,1-2 0,7 1 0,0 0 0,-7 0 0,-1 0 0,7 0 0,-1 0 0,6 0 0,-3 0 0,2 0 0,-1-1 0,-1 2 0,-3 7 0,1 0 0,9-7 0,-4 2 0,-16 12 0,24-15 0,-43 0 0,12 0 0,-16 16 0,0-12 0,0 27 0,0 5 0,0-3 0,0 4 0,0 10 0,0 4-439,1-6 1,-1 2 0,-1 0 438,-3-2 0,-3 1 0,2 0 0,4-4 0,0 2 0,1 0 0,-2-1 0,-1-2 0,-2 0 0,1-1 0,1-1 0,2 4 0,1-1 0,1 2 0,-1-4 0,0 2 0,0 0 0,0-1 0,0 5 0,0-1 0,0 1 0,0 3 0,0 0 0,0 0-84,0-5 1,0 0 0,0-3 83,0 5 0,0-6 0,0-11 0,0-3 0,0 0 0,0-1 0,0 10 0,0 1 648,0-11 1,0 1-649,0 1 0,0 1 134,0 6 0,0 2-134,1-1 0,-2 1 0,-6-1 0,-2 0 0,0 8 0,-1 0 0,0-5 0,0-1 0,-7 4 0,3-4 0,10 1 0,-12 1 0,0-20 0,12 1 0,-27-4 0,11-16 0,-23 0 0,10 7 0,-2 1 0,1-6 0,1 0 0,-2 6 0,0 0 0,-1-7 0,5-2 0,7 1 0,-23 0 0,23 0 0,-3 0 0,-8 0 0,-4 0 0,-3 0 0,-5 0 0,-1 0-511,9 0 0,-1 0 0,-1 0 0,0 0 511,-5 0 0,-1 0 0,-1 0 0,1 0 0,-2 0 0,1 0 0,-1 0 0,1 0 0,1 0 0,1-1 0,0 1 0,1 1 0,0 2 0,1 1 0,0 0 0,0 1 0,0-1 0,0 1 0,0 0 0,0 0 0,-3 0 0,0 0 0,-1-1 0,-2 2 0,8-1 0,-1 0 0,-1 0 0,-1 0 0,-1 1 0,-1-1-469,1 0 1,-1 0 0,0-1 0,-2 1 0,0 0 0,-1 0 0,-1 1 235,6 1 0,-1 0 1,0 0-1,-1 1 0,-1 0 1,0 0-1,-1 1 1,0-1-1,0 1 233,5-1 0,0 0 0,1 1 0,-1-1 0,0 1 0,-1 0 0,-1 0 0,-1-1 0,-2 0 0,-1-1 0,-2 0 0,10-2 0,-2 0 0,-3-1 0,0 0 0,-3 0 0,0-1 0,-1 1 0,-1-1 0,0 0 0,0 0 0,0 0 0,1-1 0,0 1 0,1-1 0,1 1 0,2-1 0,2 0 0,1 0 0,3 0 0,-11 1 0,4-1 0,2 1 0,2-1 0,1 0 0,0-1 0,0 1 0,-1-1 0,-2-1 0,-4 0 0,7-1 0,-5 0 0,-2 0 0,-3 0 0,0 0 0,-2-1 0,1 0 0,0 0 0,2-1 0,3 0 0,2-1 0,4 0 0,4 0 0,5-1 0,7-1 0,-25-12 0,14-3 0,1-3 0,3 1 0,8 13 0,1 1 0,-10-11 0,0-11 724,10 21 0,-1 0-724,-2-7 0,1-1 1638,-1 0 0,1 1-293,0-1 1,3 0-1346,-11-17 0,-1 0 0,17-1 0,3-7 0,16 6 0,0-6 0,14 18 0,3-1 0,1-9 0,4-1 0,3 11 0,6 2 0,-1-3-273,0-7 1,0-3-1,0 3 273,0 7 0,1 3 0,-2-2 0,-4-4 0,-3-1 0,2 2 0,10 1 0,-2-1 0,-12-4 0,0-2 0,13-1 0,0-1 0,-13 0 0,-1-2 0,3 9 0,3-1 0,-5 3 0,-8-2 0,0 3 0,13-2 0,-3 5 0,-18 3 0,11-11 818,-15 27-818,0-12 0,0 16 0,0-23 0,10-2 0,4-3 0,-3-2 0,2-3 0,0-2-472,1-2 0,2-2 0,0-2 0,1 1 472,0-1 0,2 0 0,-1 0 0,-2-1 0,-1-2 0,-2-1 0,0 0 0,1 3-99,3-3 0,1 4 1,-2 1 98,3-5 0,-3 4 0,-6 11 0,0 9 0,6 17 0,-16-7 0,0 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6:12:56.536"/>
    </inkml:context>
    <inkml:brush xml:id="br0">
      <inkml:brushProperty name="width" value="0.05292" units="cm"/>
      <inkml:brushProperty name="height" value="0.05292" units="cm"/>
      <inkml:brushProperty name="color" value="#FF0000"/>
    </inkml:brush>
  </inkml:definitions>
  <inkml:trace contextRef="#ctx0" brushRef="#br0">16616 4304 24575,'0'0'0</inkml:trace>
  <inkml:trace contextRef="#ctx0" brushRef="#br0" timeOffset="51266">13565 5662 24575,'40'-5'0,"1"0"0,-1-1 0,6 1 0,1 0 0,1-4 0,-12-2 0,1-2 0,1-1 0,2-1 0,1 1-547,4 1 1,4 1 0,1-1 0,0 1 0,-2 0 0,-4 0-91,5-3 1,-4 1-1,0-1 1,3 0 636,-5 2 0,3-1 0,2-1 0,-1 1 0,-3 2 0,-6 2 67,3 1 1,-6 2 0,3-1-68,3-3 0,2-3 0,1 0 0,0 2 0,-2 2 0,0 1 0,0 1 0,1 0-54,1-1 1,1 0 0,0 0-1,-1 0 54,-1 1 0,-1-1 0,0 0 0,0 0 0,-2 0 0,0 0 0,-1 0 0,-1 1 0,0 1 0,-2 0 0,-1 1 0,10-3 0,-3 3 1333,-16 5 1,-1 2-1334,10-1 658,-10-1 1,1 2-659,13 14 925,-7-13 0,3 0-925,-1 13 0,2 2 0,11-7 0,4-1-559,-6 2 0,2 0 0,0 2 559,-9 0 0,0 0 0,0 0 0,1-1 0,4-1 0,2-2 0,0 0 0,-1 2 0,-4 1 0,0 2 0,0 0 0,0-3 0,0-5 0,-1-2 0,0 0 0,0 1 0,9 6 0,-1 1 0,-1-3-177,-1-7 0,0-2 0,-2 1 177,-6 4 0,-1 0 0,-1 1 0,2 0 0,0-1 0,-1 0 0,9-3 0,0 0 0,-5 3 0,1 1 0,0-2 0,-4-3 0,-1-2 0,0 1 0,0 5 0,-1 1 0,0-1 0,0-3 0,-1-2 0,-1 2 0,11 6 0,2 0 0,-2-7 0,2-2 0,1 1-351,-9-1 0,0 1 0,1 0 1,-1 1 350,3 2 0,-1 1 0,1 1 0,0-2 0,1-1 0,0-2 0,-1 1 0,-1 0-174,3 4 1,-2 1 0,0-1 173,1-5 0,-1-1 0,-2 2 728,-1 7 1,-2 0-729,7-8 0,-4 4 259,-18 11 0,-2 1-259,6-14 0,1 0 762,-1 14 0,1-1-762,0-12 0,2-2 316,11 14 0,1 1-316,-4-6 0,0 0 0,3 8 0,1-1 0,2-6 0,2-2 0,0 8 0,2-3 0,-11-11 0,0-3 0,1 1 0,-1 4 0,0 1 0,1-1 0,-1-4 0,1-2 0,-1 1 0,11 0 0,-2 0 0,-8 0 0,-2 0 0,-6 0 0,-5 0 0,-3 0 0,-4 0 0,-1 0 0,20 0 0,5 0 0,4 1 0,2-2 0,-16-7 0,1 0 0,8 6 0,0 0 0,-12-6 0,-3 1 0,11 7 0,-10 0 0,1 0 0,1 0 0,1 0 0,0 0 0,-1 0 0,-1 0 0,-1 0 0,10 0 0,-15 0 0,11 0 0,-11-16 0,3 13 0,5 2 0,-1-7 0,1 0 0,7 7 0,0 2 0,-7-1 0,-1 0 0,0 0 0,-3 0 0,-4 0 0,27 0 0,-8 0 0,-5 0 0,2 0 0,4 0 0,-1 0 0,-11 0 0,1 0 0,9 0 0,-2 0 0,3 0 0,-13 0 0,-1 0 0,10 0 0,-15 0 0,11 0 0,-27 0 0,43 0 0,-21 0 0,3 0 0,4 0 0,4 0 0,-1 0 0,11 0 0,0 0 0,-11 0 0,0 0 0,-6 0 0,9 0 0,8 0 0,-43 0 0,12 0 0</inkml:trace>
  <inkml:trace contextRef="#ctx0" brushRef="#br0" timeOffset="68732">12983 5733 24575,'-36'0'0,"1"0"0,7 0 0,1 0 0,-7 0 0,1 0 0,-6 0 0,13 6 0,1 3 0,-10 11 0,16 6 0,3 7 0,3-2 0,1 4 0,2 3-630,3-3 0,3 2 0,0 2 0,-1 2 630,-1 2 0,-1 1 0,0 2 0,0 1 0,3 1-547,1-2 1,2 1 0,1 2 0,0 0 0,1 0 0,-2 1 448,-1-5 0,0 1 0,-1 0 0,0 0 1,1 1-1,-1-1 0,2 1 98,0 2 0,0 0 0,1 1 0,0 0 0,0-1 0,1 1 0,0-2 0,0-2 0,1 0 0,0 0 0,1-1 0,-1 0 0,1 0 0,0 0-455,-1 4 1,1-1 0,0 0 0,0 0 0,1 0-1,0 1 455,1 0 0,1 1 0,0 0 0,0 0 0,0-1 0,1-1-347,0 2 1,0 0 0,1-2-1,-1 1 1,-1 1 346,-2-8 0,-1 2 0,0-1 0,-1 1 0,2-1 0,-1-1 0,3 6 0,1 0 0,1-1 0,-2-1 0,-1 1 0,-3-4 0,-1 1 0,-2-1 0,2 1 0,0-1-15,1 1 1,2 0-1,0 0 1,-1 0-1,-1 0 15,-1 0 0,-1 2 0,0-1 0,0 0 0,-1-2 0,1 4 0,0-2 0,0 1 0,0 0 354,0-3 1,0 2-1,0 0 1,0-2 0,0-3-355,1 6 0,-1-4 0,-1 1 0,-2-4 0,-1 1 0,-1 0 0,2-2 0,1 4 0,2-1 0,-2 1 0,-4-3 0,-3 1 0,0 1 0,1 0 0,3-1 0,1 1 0,0-1 0,-2 0 0,-2-1 0,-1 1 0,0-1 0,0 0 0,0-1 0,0 0 0,0-1 0,0-1 828,-2 2 0,-1-1 0,0-1-828,1 2 0,-1-1 0,0-2 0,-5 2 0,-2-3 1246,2-6 0,-1-2-1246,0 2 0,1-5 2417,-3-3-2417,5 11 1504,15-27-1504,0 12 343,15-16-343,9 5 0,3 6 0,-6 5 0,1 3 0,9-6 0,6-2 0,-7 4 0,-7 11 0,-3-1 0,14-7 0,-1-1 0,2 19 0,-24-13 0,-2 5 0,8 13 0,-3 4 0,-11-1 0,-2 6-634,6-7 1,2 6 0,0 1 0,-2 0 633,-5-4 0,-2-2 0,0 2 0,1 4-469,3-11 1,0 3 0,1 1 0,1 1 0,-1 1 0,0-1 0,-2 1 345,-1 1 1,-1 0 0,-1 0 0,0 1 0,0 0 0,0 1 0,1 1-243,0-6 1,1 1 0,0 1 0,0 0 0,0 0 0,0 1 0,0 0 0,-1 0 0,0 0 266,0 2 0,0-1 1,-1 1-1,0 1 1,-1-1-1,1 1 1,0-1-1,0 1 1,-1 0 97,1-4 0,0 0 0,0 0 0,0 0 0,0 1 0,0-1 0,0 0 0,0 0 0,0 0 0,0 0 0,0 3 0,0 0 0,0-1 0,0 1 0,0 0 0,0-1 0,0 0 0,0-1 0,0 0-245,0 2 1,0 0 0,0-1 0,0 0-1,0 0 1,0-1 0,0-1 0,0-1 244,0 9 0,0-2 0,0-1 0,0 0 0,0-2 0,0 0-2,0-4 1,0-1-1,0-1 1,0 0-1,0-2 1,0 0 1,0 11 0,-1-2 0,1-1 0,1 0 327,2 1 0,1-1 0,0 0 0,1-1-327,-1-2 0,1-1 0,0-1 0,1 2 0,1 1 0,2 0 0,1 1 0,-1-2 0,0-4 0,0-1 0,0 0 0,-1 1 0,1 4 0,0 1 0,0-1 0,0 0 0,0-4 0,0-1 0,0-1 0,-1 2 745,-2-1 0,-2 0 0,0 0 0,1 0-745,2 0 0,1-1 0,0 1 0,1-2 0,2 10 0,2 0 0,-2-3 1013,-3-9 0,-1-2 0,2-2-1013,8 14 0,-3-8 2139,-14-10-2139,0 3 1894,0-27-1894,5 29 0,6 12 0,2-7 0,1 3 263,-2 4 0,0 5 0,1-4-263,2-13 0,0-3 0,-2 1 0,-4 22 0,2-8 0,20-21 0,-27 23 0,12-44 0,-16 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6:15:23.582"/>
    </inkml:context>
    <inkml:brush xml:id="br0">
      <inkml:brushProperty name="width" value="0.05292" units="cm"/>
      <inkml:brushProperty name="height" value="0.05292" units="cm"/>
      <inkml:brushProperty name="color" value="#FF0000"/>
    </inkml:brush>
  </inkml:definitions>
  <inkml:trace contextRef="#ctx0" brushRef="#br0">20673 9507 24575,'0'26'0,"0"-1"0,0 3 0,0-1 0,0 0 0,0 1 0,0 6 0,0-1 0,0 6 0,8-13 0,0-1 0,-4 10 0,27-15 0,-27-5 0,12-15 0,-16 0 0,0-15 0,0 11 0,31-12 0,1 7 0,7 2 0,4 5 0,5 3 0,2-3-490,-10-5 1,0-2-1,2 0 1,0 2 489,6 5 0,2 3 0,-1-1 0,-4-3 0,1-6 0,-3-4 0,-2 4 0,-5 7 0,-1 2 0,-4-2 0,-3-6 0,-5 0 0,-4 8 0,20 0 0,-14 0 0,3 0 0,7 0 0,4 0 0,1 0-427,2 0 0,1 0 1,1 0 426,-2 0 0,3 0 0,-1 0 0,-2 0 0,2 0 0,-2 0 0,1 0 481,4 0 0,0 0 0,-4 0-481,3 0 0,-1 0 0,-7 0 0,2 0 0,-1 0 0,-5 0 0,-2 0 0,4 0-294,4 0 1,4 0 0,1 0 0,-3 0 293,0 0 0,-2 0 0,3 0 0,-2 0 0,3 0 0,-1 0 0,-2 0 0,-3 0 0,-2 0 0,-1 0-19,1 0 0,0 0 0,-2 0 19,10 0 0,-2 0 0,1 0 0,1 0 0,0 0 0,2 0 238,-9 0 0,1 0 0,0 0-238,-1 0 0,-1 0 0,-1 0 185,7 0 0,-1 0-185,8 1 0,-1-2 0,-10-6 0,-1-1 0,-3 6 0,3 3 0,-2-4 0,10-13 0,0 0 621,-1 14 0,-2 0-621,-13-6 0,-3 1 32,1 6 0,-3 2-32,-4-1 635,-5 0-635,-15 0 0,0 0 0,0-16 0,0 12 0,0-12 0,0 16 0,0 0 0,0-15 0,0 11 0,0-12 0,0 16 0,0 0 0,0-15 0,0 11 0,0-28 0,0 13 0,0-17 0,0 1 0,-15 0 0,11 0 0,-12 15 0,16 4 0</inkml:trace>
  <inkml:trace contextRef="#ctx0" brushRef="#br0" timeOffset="15600">15964 8961 24575,'35'0'0,"-10"0"0,1 0 0,13 0 0,-4 0 0,-19 0 0,15 0 0,-7 0 0,15-8 0,4 0 0,0 4 0,-5-4 0,-1 0 0,0 8 0,-10 0 0,-11 0 0,-16 0 0,0 0 0,0-15 0,16 11 0,-12-12 0,27 16 0,4 0 0,-8 0 0,1 0 0,0 0 0,-1 0 0,8 0 0,-3 0 0,-28 0 0,11 0 0</inkml:trace>
  <inkml:trace contextRef="#ctx0" brushRef="#br0" timeOffset="17788">23178 9472 24575,'35'0'0,"-11"0"0,3 0 0,8 0 0,1 0 0,0 0 0,2 0 0,6 0 0,-2 0 0,-13 0 0,-3 0 0,1 0 0,-3 0 0,-4 0 0,-5 0 0,-15 0 0,32 0 0,7 16 0,-9-14 0,3 0 0,9 5 0,0 1 0,-8 1 0,-1-2 0,3-5 0,-2 0 0,1 14 0,-3-16 0,-28 0 0,11 0 0,-15 0 0,0-16 0,0 12 0,0-27 0,0 27 0,0-12 0</inkml:trace>
  <inkml:trace contextRef="#ctx0" brushRef="#br0" timeOffset="34753">18221 12629 24575,'26'0'0,"-1"0"0,9 0 0,3 0 0,11 0 0,2 0 0,-14 0 0,0 0 0,0 0 0,14 0 0,-2 0 0,-12 0 0,-2 0 0,0 0 0,-1 0 0,-5 0 0,-1 0 0,0 0 0,1 0 0,-2 0 0,-1 0 0,10 0 0,0 0 0,-10 0 0,1 0 0,13 0 0,-13 0 0,-1 0 0,10 0 0,1 0 0,-1 0 0,0 0 0,1 0 0,-1 0 0,-16 0 0,13 0 0,3 0 0,-5 0 0,3 0 0,3 0 0,0 0 0,-4 0 0,-1 0 0,-5 0 0,-1 0 0,10 0 0,-15 0 0,-4 0 0,-16 0 0,0 0 0,15 0 0,5 0 0,15 0 0,-15 0 0,-5 0 0,-15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3C603-3B65-4AB7-82D6-2288B2E2AD50}" type="datetimeFigureOut">
              <a:rPr lang="en-US" smtClean="0"/>
              <a:pPr/>
              <a:t>4/11/24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C6714-DB55-4642-89AE-3D1E79A974A4}" type="slidenum">
              <a:rPr lang="en-US" smtClean="0"/>
              <a:pPr/>
              <a:t>‹#›</a:t>
            </a:fld>
            <a:endParaRPr lang="en-US"/>
          </a:p>
        </p:txBody>
      </p:sp>
    </p:spTree>
    <p:extLst>
      <p:ext uri="{BB962C8B-B14F-4D97-AF65-F5344CB8AC3E}">
        <p14:creationId xmlns:p14="http://schemas.microsoft.com/office/powerpoint/2010/main" val="355404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1</a:t>
            </a:fld>
            <a:endParaRPr lang="en-US"/>
          </a:p>
        </p:txBody>
      </p:sp>
    </p:spTree>
    <p:extLst>
      <p:ext uri="{BB962C8B-B14F-4D97-AF65-F5344CB8AC3E}">
        <p14:creationId xmlns:p14="http://schemas.microsoft.com/office/powerpoint/2010/main" val="206352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scores vary slightly, we can see that the correct `model1` has a much higher score than `model2`.</a:t>
            </a:r>
          </a:p>
          <a:p>
            <a:r>
              <a:rPr lang="en-US" dirty="0"/>
              <a:t>Importantly, these scores _decompose_, i.e. they can be computed locally for each of the variables given their potential parents, independent of other parts of the network:</a:t>
            </a:r>
          </a:p>
        </p:txBody>
      </p:sp>
      <p:sp>
        <p:nvSpPr>
          <p:cNvPr id="4" name="Slide Number Placeholder 3"/>
          <p:cNvSpPr>
            <a:spLocks noGrp="1"/>
          </p:cNvSpPr>
          <p:nvPr>
            <p:ph type="sldNum" sz="quarter" idx="5"/>
          </p:nvPr>
        </p:nvSpPr>
        <p:spPr/>
        <p:txBody>
          <a:bodyPr/>
          <a:lstStyle/>
          <a:p>
            <a:fld id="{E49C6714-DB55-4642-89AE-3D1E79A974A4}" type="slidenum">
              <a:rPr lang="en-US" smtClean="0"/>
              <a:pPr/>
              <a:t>13</a:t>
            </a:fld>
            <a:endParaRPr lang="en-US"/>
          </a:p>
        </p:txBody>
      </p:sp>
    </p:spTree>
    <p:extLst>
      <p:ext uri="{BB962C8B-B14F-4D97-AF65-F5344CB8AC3E}">
        <p14:creationId xmlns:p14="http://schemas.microsoft.com/office/powerpoint/2010/main" val="353772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Search strategies</a:t>
            </a:r>
          </a:p>
          <a:p>
            <a:r>
              <a:rPr lang="en-US" dirty="0"/>
              <a:t>The search space of DAGs is super-exponential in the number of variables and the above scoring functions allow for local maxima. The first property makes exhaustive search intractable for all but very small networks, the second prohibits efficient local optimization algorithms to always find the optimal structure. Thus, </a:t>
            </a:r>
            <a:r>
              <a:rPr lang="en-US" dirty="0" err="1"/>
              <a:t>identifiying</a:t>
            </a:r>
            <a:r>
              <a:rPr lang="en-US" dirty="0"/>
              <a:t> the ideal structure is often not tractable. Despite these bad news, heuristic search strategies often yields good results.</a:t>
            </a:r>
          </a:p>
          <a:p>
            <a:endParaRPr lang="en-US" dirty="0"/>
          </a:p>
          <a:p>
            <a:r>
              <a:rPr lang="en-US" dirty="0"/>
              <a:t>If only few nodes are involved (read: less than 5), `</a:t>
            </a:r>
            <a:r>
              <a:rPr lang="en-US" dirty="0" err="1"/>
              <a:t>ExhaustiveSearch</a:t>
            </a:r>
            <a:r>
              <a:rPr lang="en-US" dirty="0"/>
              <a:t>` can be used to compute the score for every DAG and returns the best-scoring one:</a:t>
            </a:r>
          </a:p>
        </p:txBody>
      </p:sp>
      <p:sp>
        <p:nvSpPr>
          <p:cNvPr id="4" name="Slide Number Placeholder 3"/>
          <p:cNvSpPr>
            <a:spLocks noGrp="1"/>
          </p:cNvSpPr>
          <p:nvPr>
            <p:ph type="sldNum" sz="quarter" idx="5"/>
          </p:nvPr>
        </p:nvSpPr>
        <p:spPr/>
        <p:txBody>
          <a:bodyPr/>
          <a:lstStyle/>
          <a:p>
            <a:fld id="{E49C6714-DB55-4642-89AE-3D1E79A974A4}" type="slidenum">
              <a:rPr lang="en-US" smtClean="0"/>
              <a:pPr/>
              <a:t>14</a:t>
            </a:fld>
            <a:endParaRPr lang="en-US"/>
          </a:p>
        </p:txBody>
      </p:sp>
    </p:spTree>
    <p:extLst>
      <p:ext uri="{BB962C8B-B14F-4D97-AF65-F5344CB8AC3E}">
        <p14:creationId xmlns:p14="http://schemas.microsoft.com/office/powerpoint/2010/main" val="268022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search correctly identifies e.g. that `B` and `C` do not </a:t>
            </a:r>
            <a:r>
              <a:rPr lang="en-US" dirty="0" err="1"/>
              <a:t>influnce</a:t>
            </a:r>
            <a:r>
              <a:rPr lang="en-US" dirty="0"/>
              <a:t> `H` directly, only through `A` and of course that `D`, `E`, `F` are independent.</a:t>
            </a:r>
          </a:p>
          <a:p>
            <a:endParaRPr lang="en-US" dirty="0"/>
          </a:p>
          <a:p>
            <a:r>
              <a:rPr lang="en-US" dirty="0"/>
              <a:t>To enforce a wider exploration of the search space, the search can be enhanced with a tabu list. The list keeps track of the last `n` </a:t>
            </a:r>
            <a:r>
              <a:rPr lang="en-US" dirty="0" err="1"/>
              <a:t>modfications</a:t>
            </a:r>
            <a:r>
              <a:rPr lang="en-US" dirty="0"/>
              <a:t>; those are then not allowed to be reversed, regardless of the score. Additionally a `</a:t>
            </a:r>
            <a:r>
              <a:rPr lang="en-US" dirty="0" err="1"/>
              <a:t>white_list</a:t>
            </a:r>
            <a:r>
              <a:rPr lang="en-US" dirty="0"/>
              <a:t>` or `</a:t>
            </a:r>
            <a:r>
              <a:rPr lang="en-US" dirty="0" err="1"/>
              <a:t>black_list</a:t>
            </a:r>
            <a:r>
              <a:rPr lang="en-US" dirty="0"/>
              <a:t>` can be supplied to restrict the search to a particular subset or to exclude certain edges. The parameter `</a:t>
            </a:r>
            <a:r>
              <a:rPr lang="en-US" dirty="0" err="1"/>
              <a:t>max_indegree</a:t>
            </a:r>
            <a:r>
              <a:rPr lang="en-US" dirty="0"/>
              <a:t>` allows to restrict the maximum number of parents for each node.</a:t>
            </a:r>
          </a:p>
        </p:txBody>
      </p:sp>
      <p:sp>
        <p:nvSpPr>
          <p:cNvPr id="4" name="Slide Number Placeholder 3"/>
          <p:cNvSpPr>
            <a:spLocks noGrp="1"/>
          </p:cNvSpPr>
          <p:nvPr>
            <p:ph type="sldNum" sz="quarter" idx="5"/>
          </p:nvPr>
        </p:nvSpPr>
        <p:spPr/>
        <p:txBody>
          <a:bodyPr/>
          <a:lstStyle/>
          <a:p>
            <a:fld id="{E49C6714-DB55-4642-89AE-3D1E79A974A4}" type="slidenum">
              <a:rPr lang="en-US" smtClean="0"/>
              <a:pPr/>
              <a:t>15</a:t>
            </a:fld>
            <a:endParaRPr lang="en-US"/>
          </a:p>
        </p:txBody>
      </p:sp>
    </p:spTree>
    <p:extLst>
      <p:ext uri="{BB962C8B-B14F-4D97-AF65-F5344CB8AC3E}">
        <p14:creationId xmlns:p14="http://schemas.microsoft.com/office/powerpoint/2010/main" val="165598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Nowadays it is well established that **global warming** is hugely caused by greenhouse gases, which are indeed responsible for trapping heat in the atmosphere. The 3 most common gases are carbon dioxide (**CO**&lt;sub&gt;&lt;b&gt;2&lt;/b&gt;&lt;/sub&gt;), methane (**CH**&lt;sub&gt;&lt;b&gt;4&lt;/b&gt;&lt;/sub&gt;) and nitrous oxide (**N**&lt;sub&gt;&lt;b&gt;2&lt;/b&gt;&lt;/sub&gt;**O**) [[1]](#first).</a:t>
            </a:r>
          </a:p>
          <a:p>
            <a:endParaRPr lang="en-US" dirty="0"/>
          </a:p>
          <a:p>
            <a:r>
              <a:rPr lang="en-US" dirty="0"/>
              <a:t>There are several sources of greenhouse gases, such as transportation, industry, commercial and </a:t>
            </a:r>
            <a:r>
              <a:rPr lang="en-US" dirty="0" err="1"/>
              <a:t>residental</a:t>
            </a:r>
            <a:r>
              <a:rPr lang="en-US" dirty="0"/>
              <a:t>. In this document I will tackle the problem in a general way, considering the impact of energy consumption on greenhouse gases emissions. Energy is indeed strictly related to almost all source factors. In particular, I will face the modelling of **causal relations** between **energy consumption and greenhouse gases in Italy** using a **Bayesian network**. The aim is to learn a model that can provide **probabilistic results given** some input **evidence**. The causal relations and their relative probabilities will be estimated by analyzing **annual growth factors** of several indicators from open source datasets of the World Bank Group (WBG) [[3]](#third). The choice of analyzing the annual growth aims to capture how the variation of an indicator can affect the others.</a:t>
            </a:r>
          </a:p>
          <a:p>
            <a:endParaRPr lang="en-US" dirty="0"/>
          </a:p>
          <a:p>
            <a:r>
              <a:rPr lang="en-US" dirty="0"/>
              <a:t>This work starts from a paper by </a:t>
            </a:r>
            <a:r>
              <a:rPr lang="en-US" dirty="0" err="1"/>
              <a:t>Cinar</a:t>
            </a:r>
            <a:r>
              <a:rPr lang="en-US" dirty="0"/>
              <a:t> and </a:t>
            </a:r>
            <a:r>
              <a:rPr lang="en-US" dirty="0" err="1"/>
              <a:t>Kayakutlu</a:t>
            </a:r>
            <a:r>
              <a:rPr lang="en-US" dirty="0"/>
              <a:t> (2010) [[2]](#second) in which the authors produced estimates about energy investments in Turkey given historical data. Their work helped me to come up with interesting measures to be investigated and to be represented in the Bayesian network. I could extend their work adding: a more comprehensive analysis of network properties (**conditional independencies, active trails, Markov blankets**), concise and effective high level functions (such as `</a:t>
            </a:r>
            <a:r>
              <a:rPr lang="en-US" dirty="0" err="1"/>
              <a:t>query_report</a:t>
            </a:r>
            <a:r>
              <a:rPr lang="en-US" dirty="0"/>
              <a:t>`, `</a:t>
            </a:r>
            <a:r>
              <a:rPr lang="en-US" dirty="0" err="1"/>
              <a:t>check_assertion</a:t>
            </a:r>
            <a:r>
              <a:rPr lang="en-US" dirty="0"/>
              <a:t>` and `</a:t>
            </a:r>
            <a:r>
              <a:rPr lang="en-US" dirty="0" err="1"/>
              <a:t>active_trails_of</a:t>
            </a:r>
            <a:r>
              <a:rPr lang="en-US" dirty="0"/>
              <a:t>`) to express the most significant properties in a readable format and the whole code **to learn the Bayesian network** from the available datasets.</a:t>
            </a:r>
          </a:p>
        </p:txBody>
      </p:sp>
      <p:sp>
        <p:nvSpPr>
          <p:cNvPr id="4" name="Slide Number Placeholder 3"/>
          <p:cNvSpPr>
            <a:spLocks noGrp="1"/>
          </p:cNvSpPr>
          <p:nvPr>
            <p:ph type="sldNum" sz="quarter" idx="5"/>
          </p:nvPr>
        </p:nvSpPr>
        <p:spPr/>
        <p:txBody>
          <a:bodyPr/>
          <a:lstStyle/>
          <a:p>
            <a:fld id="{E49C6714-DB55-4642-89AE-3D1E79A974A4}" type="slidenum">
              <a:rPr lang="en-US" smtClean="0"/>
              <a:pPr/>
              <a:t>16</a:t>
            </a:fld>
            <a:endParaRPr lang="en-US"/>
          </a:p>
        </p:txBody>
      </p:sp>
    </p:spTree>
    <p:extLst>
      <p:ext uri="{BB962C8B-B14F-4D97-AF65-F5344CB8AC3E}">
        <p14:creationId xmlns:p14="http://schemas.microsoft.com/office/powerpoint/2010/main" val="168171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Nowadays it is well established that **global warming** is hugely caused by greenhouse gases, which are indeed responsible for trapping heat in the atmosphere. The 3 most common gases are carbon dioxide (**CO**&lt;sub&gt;&lt;b&gt;2&lt;/b&gt;&lt;/sub&gt;), methane (**CH**&lt;sub&gt;&lt;b&gt;4&lt;/b&gt;&lt;/sub&gt;) and nitrous oxide (**N**&lt;sub&gt;&lt;b&gt;2&lt;/b&gt;&lt;/sub&gt;**O**) [[1]](#first).</a:t>
            </a:r>
          </a:p>
          <a:p>
            <a:endParaRPr lang="en-US" dirty="0"/>
          </a:p>
          <a:p>
            <a:r>
              <a:rPr lang="en-US" dirty="0"/>
              <a:t>There are several sources of greenhouse gases, such as transportation, industry, commercial and </a:t>
            </a:r>
            <a:r>
              <a:rPr lang="en-US" dirty="0" err="1"/>
              <a:t>residental</a:t>
            </a:r>
            <a:r>
              <a:rPr lang="en-US" dirty="0"/>
              <a:t>. In this document I will tackle the problem in a general way, considering the impact of energy consumption on greenhouse gases emissions. Energy is indeed strictly related to almost all source factors. In particular, I will face the modelling of **causal relations** between **energy consumption and greenhouse gases in Italy** using a **Bayesian network**. The aim is to learn a model that can provide **probabilistic results given** some input **evidence**. The causal relations and their relative probabilities will be estimated by analyzing **annual growth factors** of several indicators from open source datasets of the World Bank Group (WBG) [[3]](#third). The choice of analyzing the annual growth aims to capture how the variation of an indicator can affect the others.</a:t>
            </a:r>
          </a:p>
          <a:p>
            <a:endParaRPr lang="en-US" dirty="0"/>
          </a:p>
          <a:p>
            <a:r>
              <a:rPr lang="en-US" dirty="0"/>
              <a:t>This work starts from a paper by </a:t>
            </a:r>
            <a:r>
              <a:rPr lang="en-US" dirty="0" err="1"/>
              <a:t>Cinar</a:t>
            </a:r>
            <a:r>
              <a:rPr lang="en-US" dirty="0"/>
              <a:t> and </a:t>
            </a:r>
            <a:r>
              <a:rPr lang="en-US" dirty="0" err="1"/>
              <a:t>Kayakutlu</a:t>
            </a:r>
            <a:r>
              <a:rPr lang="en-US" dirty="0"/>
              <a:t> (2010) [[2]](#second) in which the authors produced estimates about energy investments in Turkey given historical data. Their work helped me to come up with interesting measures to be investigated and to be represented in the Bayesian network. I could extend their work adding: a more comprehensive analysis of network properties (**conditional independencies, active trails, Markov blankets**), concise and effective high level functions (such as `</a:t>
            </a:r>
            <a:r>
              <a:rPr lang="en-US" dirty="0" err="1"/>
              <a:t>query_report</a:t>
            </a:r>
            <a:r>
              <a:rPr lang="en-US" dirty="0"/>
              <a:t>`, `</a:t>
            </a:r>
            <a:r>
              <a:rPr lang="en-US" dirty="0" err="1"/>
              <a:t>check_assertion</a:t>
            </a:r>
            <a:r>
              <a:rPr lang="en-US" dirty="0"/>
              <a:t>` and `</a:t>
            </a:r>
            <a:r>
              <a:rPr lang="en-US" dirty="0" err="1"/>
              <a:t>active_trails_of</a:t>
            </a:r>
            <a:r>
              <a:rPr lang="en-US" dirty="0"/>
              <a:t>`) to express the most significant properties in a readable format and the whole code **to learn the Bayesian network** from the available datasets.</a:t>
            </a:r>
          </a:p>
        </p:txBody>
      </p:sp>
      <p:sp>
        <p:nvSpPr>
          <p:cNvPr id="4" name="Slide Number Placeholder 3"/>
          <p:cNvSpPr>
            <a:spLocks noGrp="1"/>
          </p:cNvSpPr>
          <p:nvPr>
            <p:ph type="sldNum" sz="quarter" idx="5"/>
          </p:nvPr>
        </p:nvSpPr>
        <p:spPr/>
        <p:txBody>
          <a:bodyPr/>
          <a:lstStyle/>
          <a:p>
            <a:fld id="{E49C6714-DB55-4642-89AE-3D1E79A974A4}" type="slidenum">
              <a:rPr lang="en-US" smtClean="0"/>
              <a:pPr/>
              <a:t>17</a:t>
            </a:fld>
            <a:endParaRPr lang="en-US"/>
          </a:p>
        </p:txBody>
      </p:sp>
    </p:spTree>
    <p:extLst>
      <p:ext uri="{BB962C8B-B14F-4D97-AF65-F5344CB8AC3E}">
        <p14:creationId xmlns:p14="http://schemas.microsoft.com/office/powerpoint/2010/main" val="2350951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Nowadays it is well established that **global warming** is hugely caused by greenhouse gases, which are indeed responsible for trapping heat in the atmosphere. The 3 most common gases are carbon dioxide (**CO**&lt;sub&gt;&lt;b&gt;2&lt;/b&gt;&lt;/sub&gt;), methane (**CH**&lt;sub&gt;&lt;b&gt;4&lt;/b&gt;&lt;/sub&gt;) and nitrous oxide (**N**&lt;sub&gt;&lt;b&gt;2&lt;/b&gt;&lt;/sub&gt;**O**) [[1]](#first).</a:t>
            </a:r>
          </a:p>
          <a:p>
            <a:endParaRPr lang="en-US" dirty="0"/>
          </a:p>
          <a:p>
            <a:r>
              <a:rPr lang="en-US" dirty="0"/>
              <a:t>There are several sources of greenhouse gases, such as transportation, industry, commercial and </a:t>
            </a:r>
            <a:r>
              <a:rPr lang="en-US" dirty="0" err="1"/>
              <a:t>residental</a:t>
            </a:r>
            <a:r>
              <a:rPr lang="en-US" dirty="0"/>
              <a:t>. In this document I will tackle the problem in a general way, considering the impact of energy consumption on greenhouse gases emissions. Energy is indeed strictly related to almost all source factors. In particular, I will face the modelling of **causal relations** between **energy consumption and greenhouse gases in Italy** using a **Bayesian network**. The aim is to learn a model that can provide **probabilistic results given** some input **evidence**. The causal relations and their relative probabilities will be estimated by analyzing **annual growth factors** of several indicators from open source datasets of the World Bank Group (WBG) [[3]](#third). The choice of analyzing the annual growth aims to capture how the variation of an indicator can affect the others.</a:t>
            </a:r>
          </a:p>
          <a:p>
            <a:endParaRPr lang="en-US" dirty="0"/>
          </a:p>
          <a:p>
            <a:r>
              <a:rPr lang="en-US" dirty="0"/>
              <a:t>This work starts from a paper by </a:t>
            </a:r>
            <a:r>
              <a:rPr lang="en-US" dirty="0" err="1"/>
              <a:t>Cinar</a:t>
            </a:r>
            <a:r>
              <a:rPr lang="en-US" dirty="0"/>
              <a:t> and </a:t>
            </a:r>
            <a:r>
              <a:rPr lang="en-US" dirty="0" err="1"/>
              <a:t>Kayakutlu</a:t>
            </a:r>
            <a:r>
              <a:rPr lang="en-US" dirty="0"/>
              <a:t> (2010) [[2]](#second) in which the authors produced estimates about energy investments in Turkey given historical data. Their work helped me to come up with interesting measures to be investigated and to be represented in the Bayesian network. I could extend their work adding: a more comprehensive analysis of network properties (**conditional independencies, active trails, Markov blankets**), concise and effective high level functions (such as `</a:t>
            </a:r>
            <a:r>
              <a:rPr lang="en-US" dirty="0" err="1"/>
              <a:t>query_report</a:t>
            </a:r>
            <a:r>
              <a:rPr lang="en-US" dirty="0"/>
              <a:t>`, `</a:t>
            </a:r>
            <a:r>
              <a:rPr lang="en-US" dirty="0" err="1"/>
              <a:t>check_assertion</a:t>
            </a:r>
            <a:r>
              <a:rPr lang="en-US" dirty="0"/>
              <a:t>` and `</a:t>
            </a:r>
            <a:r>
              <a:rPr lang="en-US" dirty="0" err="1"/>
              <a:t>active_trails_of</a:t>
            </a:r>
            <a:r>
              <a:rPr lang="en-US" dirty="0"/>
              <a:t>`) to express the most significant properties in a readable format and the whole code **to learn the Bayesian network** from the available datasets.</a:t>
            </a:r>
          </a:p>
        </p:txBody>
      </p:sp>
      <p:sp>
        <p:nvSpPr>
          <p:cNvPr id="4" name="Slide Number Placeholder 3"/>
          <p:cNvSpPr>
            <a:spLocks noGrp="1"/>
          </p:cNvSpPr>
          <p:nvPr>
            <p:ph type="sldNum" sz="quarter" idx="5"/>
          </p:nvPr>
        </p:nvSpPr>
        <p:spPr/>
        <p:txBody>
          <a:bodyPr/>
          <a:lstStyle/>
          <a:p>
            <a:fld id="{E49C6714-DB55-4642-89AE-3D1E79A974A4}" type="slidenum">
              <a:rPr lang="en-US" smtClean="0"/>
              <a:pPr/>
              <a:t>18</a:t>
            </a:fld>
            <a:endParaRPr lang="en-US"/>
          </a:p>
        </p:txBody>
      </p:sp>
    </p:spTree>
    <p:extLst>
      <p:ext uri="{BB962C8B-B14F-4D97-AF65-F5344CB8AC3E}">
        <p14:creationId xmlns:p14="http://schemas.microsoft.com/office/powerpoint/2010/main" val="354653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 Datasets</a:t>
            </a:r>
          </a:p>
          <a:p>
            <a:r>
              <a:rPr lang="en-US" dirty="0"/>
              <a:t>The **data** to compute the conditional probability tables (CPT) of the network are </a:t>
            </a:r>
            <a:r>
              <a:rPr lang="en-US" dirty="0" err="1"/>
              <a:t>retrived</a:t>
            </a:r>
            <a:r>
              <a:rPr lang="en-US" dirty="0"/>
              <a:t> from [[3]](#third). Some data are given there in absolute values and not in terms of **annual growth**, hence it is necessary to transform them properly (the labels of transformed data are marked with the trailing string "*- [annual growth %]*"). </a:t>
            </a:r>
          </a:p>
          <a:p>
            <a:endParaRPr lang="en-US" dirty="0"/>
          </a:p>
          <a:p>
            <a:r>
              <a:rPr lang="en-US" dirty="0"/>
              <a:t>A good methodology to organize **historical data to infer CPT**, as shown also in [[2]](#second), is to **group** them **by year**, such that historical values of the same year are treated as a single tuple and thus they constitute a whole entry of the dataset. **Data discretization** is also needed, [since </a:t>
            </a:r>
            <a:r>
              <a:rPr lang="en-US" dirty="0" err="1"/>
              <a:t>pgmpy</a:t>
            </a:r>
            <a:r>
              <a:rPr lang="en-US" dirty="0"/>
              <a:t> does not support learning from continuous variables](https://</a:t>
            </a:r>
            <a:r>
              <a:rPr lang="en-US" dirty="0" err="1"/>
              <a:t>github.com</a:t>
            </a:r>
            <a:r>
              <a:rPr lang="en-US" dirty="0"/>
              <a:t>/</a:t>
            </a:r>
            <a:r>
              <a:rPr lang="en-US" dirty="0" err="1"/>
              <a:t>pgmpy</a:t>
            </a:r>
            <a:r>
              <a:rPr lang="en-US" dirty="0"/>
              <a:t>/</a:t>
            </a:r>
            <a:r>
              <a:rPr lang="en-US" dirty="0" err="1"/>
              <a:t>pgmpy</a:t>
            </a:r>
            <a:r>
              <a:rPr lang="en-US" dirty="0"/>
              <a:t>/issues/1084), and so all values are mapped into 3 fixed tiers. In order to minimize data sparsity, the boundaries of the mapping intervals are chosen such that each tier of the same node contains an equal number of samples.</a:t>
            </a:r>
          </a:p>
          <a:p>
            <a:endParaRPr lang="en-US" dirty="0"/>
          </a:p>
          <a:p>
            <a:r>
              <a:rPr lang="en-US" dirty="0"/>
              <a:t>The </a:t>
            </a:r>
            <a:r>
              <a:rPr lang="en-US" dirty="0" err="1"/>
              <a:t>pgmpy</a:t>
            </a:r>
            <a:r>
              <a:rPr lang="en-US" dirty="0"/>
              <a:t> learning algorithms expect as input a </a:t>
            </a:r>
            <a:r>
              <a:rPr lang="en-US" dirty="0" err="1"/>
              <a:t>dataframe</a:t>
            </a:r>
            <a:r>
              <a:rPr lang="en-US" dirty="0"/>
              <a:t> in which each entry represents an *observed event* — a year in this case. As a consequence some **data preprocessing** is needed to make the raw data compatible with the required signature. It is worth noting that </a:t>
            </a:r>
            <a:r>
              <a:rPr lang="en-US" dirty="0" err="1"/>
              <a:t>pgmpy</a:t>
            </a:r>
            <a:r>
              <a:rPr lang="en-US" dirty="0"/>
              <a:t> handles learning task with **sparse datasets** (i.e. [it handles </a:t>
            </a:r>
            <a:r>
              <a:rPr lang="en-US" dirty="0" err="1"/>
              <a:t>NaN</a:t>
            </a:r>
            <a:r>
              <a:rPr lang="en-US" dirty="0"/>
              <a:t> values](https://</a:t>
            </a:r>
            <a:r>
              <a:rPr lang="en-US" dirty="0" err="1"/>
              <a:t>pgmpy.org</a:t>
            </a:r>
            <a:r>
              <a:rPr lang="en-US" dirty="0"/>
              <a:t>/</a:t>
            </a:r>
            <a:r>
              <a:rPr lang="en-US" dirty="0" err="1"/>
              <a:t>estimators.html</a:t>
            </a:r>
            <a:r>
              <a:rPr lang="en-US" dirty="0"/>
              <a:t>)). To compute indeed the CPT for a given node in the network there are used only those entries in which both the node itself and its parents are defined (i.e. an entry is used to compute a given CPT only if all needed values of that year are defined). This fact implies that the deeper the network is, the less sparse the dataset should be to compute significant CPT. </a:t>
            </a:r>
          </a:p>
          <a:p>
            <a:endParaRPr lang="en-US" dirty="0"/>
          </a:p>
          <a:p>
            <a:r>
              <a:rPr lang="en-US" dirty="0"/>
              <a:t>As a side note, mind the fact that industrialization growth, which is expressed by indicators such as [industry value added](https://</a:t>
            </a:r>
            <a:r>
              <a:rPr lang="en-US" dirty="0" err="1"/>
              <a:t>data.worldbank.org</a:t>
            </a:r>
            <a:r>
              <a:rPr lang="en-US" dirty="0"/>
              <a:t>/indicator/</a:t>
            </a:r>
            <a:r>
              <a:rPr lang="en-US" dirty="0" err="1"/>
              <a:t>NV.IND.TOTL.KD.ZG?locations</a:t>
            </a:r>
            <a:r>
              <a:rPr lang="en-US" dirty="0"/>
              <a:t>=</a:t>
            </a:r>
            <a:r>
              <a:rPr lang="en-US" dirty="0" err="1"/>
              <a:t>IT&amp;view</a:t>
            </a:r>
            <a:r>
              <a:rPr lang="en-US" dirty="0"/>
              <a:t>=chart), is not represented in the </a:t>
            </a:r>
            <a:r>
              <a:rPr lang="en-US" dirty="0" err="1"/>
              <a:t>newtork</a:t>
            </a:r>
            <a:r>
              <a:rPr lang="en-US" dirty="0"/>
              <a:t>. Data regarding industrialization are available only for a short year range in [[3]](#third) and the industrialization node would be on top of the network hierarchy, being a parent of the node 'EC'. As a consequence, if industrialization would be represented, then the overall learning process could rely only on a small subset of all the available data and the network parameters would be estimated less significantly.</a:t>
            </a:r>
          </a:p>
          <a:p>
            <a:endParaRPr lang="en-US" dirty="0"/>
          </a:p>
          <a:p>
            <a:r>
              <a:rPr lang="en-US" dirty="0"/>
              <a:t>In the following cells data are imported and preprocessed.</a:t>
            </a:r>
          </a:p>
        </p:txBody>
      </p:sp>
      <p:sp>
        <p:nvSpPr>
          <p:cNvPr id="4" name="Slide Number Placeholder 3"/>
          <p:cNvSpPr>
            <a:spLocks noGrp="1"/>
          </p:cNvSpPr>
          <p:nvPr>
            <p:ph type="sldNum" sz="quarter" idx="5"/>
          </p:nvPr>
        </p:nvSpPr>
        <p:spPr/>
        <p:txBody>
          <a:bodyPr/>
          <a:lstStyle/>
          <a:p>
            <a:fld id="{E49C6714-DB55-4642-89AE-3D1E79A974A4}" type="slidenum">
              <a:rPr lang="en-US" smtClean="0"/>
              <a:pPr/>
              <a:t>19</a:t>
            </a:fld>
            <a:endParaRPr lang="en-US"/>
          </a:p>
        </p:txBody>
      </p:sp>
    </p:spTree>
    <p:extLst>
      <p:ext uri="{BB962C8B-B14F-4D97-AF65-F5344CB8AC3E}">
        <p14:creationId xmlns:p14="http://schemas.microsoft.com/office/powerpoint/2010/main" val="387972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 Datasets</a:t>
            </a:r>
          </a:p>
          <a:p>
            <a:r>
              <a:rPr lang="en-US" dirty="0"/>
              <a:t>The **data** to compute the conditional probability tables (CPT) of the network are </a:t>
            </a:r>
            <a:r>
              <a:rPr lang="en-US" dirty="0" err="1"/>
              <a:t>retrived</a:t>
            </a:r>
            <a:r>
              <a:rPr lang="en-US" dirty="0"/>
              <a:t> from [[3]](#third). Some data are given there in absolute values and not in terms of **annual growth**, hence it is necessary to transform them properly (the labels of transformed data are marked with the trailing string "*- [annual growth %]*"). </a:t>
            </a:r>
          </a:p>
          <a:p>
            <a:endParaRPr lang="en-US" dirty="0"/>
          </a:p>
          <a:p>
            <a:r>
              <a:rPr lang="en-US" dirty="0"/>
              <a:t>A good methodology to organize **historical data to infer CPT**, as shown also in [[2]](#second), is to **group** them **by year**, such that historical values of the same year are treated as a single tuple and thus they constitute a whole entry of the dataset. **Data discretization** is also needed, [since </a:t>
            </a:r>
            <a:r>
              <a:rPr lang="en-US" dirty="0" err="1"/>
              <a:t>pgmpy</a:t>
            </a:r>
            <a:r>
              <a:rPr lang="en-US" dirty="0"/>
              <a:t> does not support learning from continuous variables](https://</a:t>
            </a:r>
            <a:r>
              <a:rPr lang="en-US" dirty="0" err="1"/>
              <a:t>github.com</a:t>
            </a:r>
            <a:r>
              <a:rPr lang="en-US" dirty="0"/>
              <a:t>/</a:t>
            </a:r>
            <a:r>
              <a:rPr lang="en-US" dirty="0" err="1"/>
              <a:t>pgmpy</a:t>
            </a:r>
            <a:r>
              <a:rPr lang="en-US" dirty="0"/>
              <a:t>/</a:t>
            </a:r>
            <a:r>
              <a:rPr lang="en-US" dirty="0" err="1"/>
              <a:t>pgmpy</a:t>
            </a:r>
            <a:r>
              <a:rPr lang="en-US" dirty="0"/>
              <a:t>/issues/1084), and so all values are mapped into 3 fixed tiers. In order to minimize data sparsity, the boundaries of the mapping intervals are chosen such that each tier of the same node contains an equal number of samples.</a:t>
            </a:r>
          </a:p>
          <a:p>
            <a:endParaRPr lang="en-US" dirty="0"/>
          </a:p>
          <a:p>
            <a:r>
              <a:rPr lang="en-US" dirty="0"/>
              <a:t>The </a:t>
            </a:r>
            <a:r>
              <a:rPr lang="en-US" dirty="0" err="1"/>
              <a:t>pgmpy</a:t>
            </a:r>
            <a:r>
              <a:rPr lang="en-US" dirty="0"/>
              <a:t> learning algorithms expect as input a </a:t>
            </a:r>
            <a:r>
              <a:rPr lang="en-US" dirty="0" err="1"/>
              <a:t>dataframe</a:t>
            </a:r>
            <a:r>
              <a:rPr lang="en-US" dirty="0"/>
              <a:t> in which each entry represents an *observed event* — a year in this case. As a consequence some **data preprocessing** is needed to make the raw data compatible with the required signature. It is worth noting that </a:t>
            </a:r>
            <a:r>
              <a:rPr lang="en-US" dirty="0" err="1"/>
              <a:t>pgmpy</a:t>
            </a:r>
            <a:r>
              <a:rPr lang="en-US" dirty="0"/>
              <a:t> handles learning task with **sparse datasets** (i.e. [it handles </a:t>
            </a:r>
            <a:r>
              <a:rPr lang="en-US" dirty="0" err="1"/>
              <a:t>NaN</a:t>
            </a:r>
            <a:r>
              <a:rPr lang="en-US" dirty="0"/>
              <a:t> values](https://</a:t>
            </a:r>
            <a:r>
              <a:rPr lang="en-US" dirty="0" err="1"/>
              <a:t>pgmpy.org</a:t>
            </a:r>
            <a:r>
              <a:rPr lang="en-US" dirty="0"/>
              <a:t>/</a:t>
            </a:r>
            <a:r>
              <a:rPr lang="en-US" dirty="0" err="1"/>
              <a:t>estimators.html</a:t>
            </a:r>
            <a:r>
              <a:rPr lang="en-US" dirty="0"/>
              <a:t>)). To compute indeed the CPT for a given node in the network there are used only those entries in which both the node itself and its parents are defined (i.e. an entry is used to compute a given CPT only if all needed values of that year are defined). This fact implies that the deeper the network is, the less sparse the dataset should be to compute significant CPT. </a:t>
            </a:r>
          </a:p>
          <a:p>
            <a:endParaRPr lang="en-US" dirty="0"/>
          </a:p>
          <a:p>
            <a:r>
              <a:rPr lang="en-US" dirty="0"/>
              <a:t>As a side note, mind the fact that industrialization growth, which is expressed by indicators such as [industry value added](https://</a:t>
            </a:r>
            <a:r>
              <a:rPr lang="en-US" dirty="0" err="1"/>
              <a:t>data.worldbank.org</a:t>
            </a:r>
            <a:r>
              <a:rPr lang="en-US" dirty="0"/>
              <a:t>/indicator/</a:t>
            </a:r>
            <a:r>
              <a:rPr lang="en-US" dirty="0" err="1"/>
              <a:t>NV.IND.TOTL.KD.ZG?locations</a:t>
            </a:r>
            <a:r>
              <a:rPr lang="en-US" dirty="0"/>
              <a:t>=</a:t>
            </a:r>
            <a:r>
              <a:rPr lang="en-US" dirty="0" err="1"/>
              <a:t>IT&amp;view</a:t>
            </a:r>
            <a:r>
              <a:rPr lang="en-US" dirty="0"/>
              <a:t>=chart), is not represented in the </a:t>
            </a:r>
            <a:r>
              <a:rPr lang="en-US" dirty="0" err="1"/>
              <a:t>newtork</a:t>
            </a:r>
            <a:r>
              <a:rPr lang="en-US" dirty="0"/>
              <a:t>. Data regarding industrialization are available only for a short year range in [[3]](#third) and the industrialization node would be on top of the network hierarchy, being a parent of the node 'EC'. As a consequence, if industrialization would be represented, then the overall learning process could rely only on a small subset of all the available data and the network parameters would be estimated less significantly.</a:t>
            </a:r>
          </a:p>
          <a:p>
            <a:endParaRPr lang="en-US" dirty="0"/>
          </a:p>
          <a:p>
            <a:r>
              <a:rPr lang="en-US" dirty="0"/>
              <a:t>In the following cells data are imported and preprocessed.</a:t>
            </a:r>
          </a:p>
        </p:txBody>
      </p:sp>
      <p:sp>
        <p:nvSpPr>
          <p:cNvPr id="4" name="Slide Number Placeholder 3"/>
          <p:cNvSpPr>
            <a:spLocks noGrp="1"/>
          </p:cNvSpPr>
          <p:nvPr>
            <p:ph type="sldNum" sz="quarter" idx="5"/>
          </p:nvPr>
        </p:nvSpPr>
        <p:spPr/>
        <p:txBody>
          <a:bodyPr/>
          <a:lstStyle/>
          <a:p>
            <a:fld id="{E49C6714-DB55-4642-89AE-3D1E79A974A4}" type="slidenum">
              <a:rPr lang="en-US" smtClean="0"/>
              <a:pPr/>
              <a:t>20</a:t>
            </a:fld>
            <a:endParaRPr lang="en-US"/>
          </a:p>
        </p:txBody>
      </p:sp>
    </p:spTree>
    <p:extLst>
      <p:ext uri="{BB962C8B-B14F-4D97-AF65-F5344CB8AC3E}">
        <p14:creationId xmlns:p14="http://schemas.microsoft.com/office/powerpoint/2010/main" val="2899188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21</a:t>
            </a:fld>
            <a:endParaRPr lang="en-US"/>
          </a:p>
        </p:txBody>
      </p:sp>
    </p:spTree>
    <p:extLst>
      <p:ext uri="{BB962C8B-B14F-4D97-AF65-F5344CB8AC3E}">
        <p14:creationId xmlns:p14="http://schemas.microsoft.com/office/powerpoint/2010/main" val="246523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a:t>
            </a:r>
            <a:r>
              <a:rPr lang="en-US" dirty="0" err="1"/>
              <a:t>pgmpy</a:t>
            </a:r>
            <a:r>
              <a:rPr lang="en-US" dirty="0"/>
              <a:t> it is possible to learn the CPT of a given Bayesian network using either a **Bayesian Estimator** or a **Maximum Likelihood Estimator** (MLE). The former exploits a known prior distribution of data, the latter does not make any particular assumption.</a:t>
            </a:r>
          </a:p>
          <a:p>
            <a:endParaRPr lang="en-US" dirty="0"/>
          </a:p>
          <a:p>
            <a:r>
              <a:rPr lang="en-US" dirty="0"/>
              <a:t>**MLE can overfit** the data in case of **small datasets**, because there can be not enough observations and thus the observed frequencies can be not representative. Another problem with MLE is the fact that **state counts** are done **conditionally** for each **parents configuration** and this causes immense fragmentation since the state counts drop even more. The **Bayesian estimator** instead does not only rely on input data to learn the network parameters, but it also takes advantage of a **prior knowledge**, expressed through a prior distribution. In this way, the estimator does not have an absolute guide, but rather a reasonable **starting assumption** that allows to counterbalance the lack of data. </a:t>
            </a:r>
          </a:p>
          <a:p>
            <a:endParaRPr lang="en-US" dirty="0"/>
          </a:p>
          <a:p>
            <a:r>
              <a:rPr lang="en-US" dirty="0"/>
              <a:t>Although the MLE approach seems plausible, it can be overly simplistic in many cases, whereas the Bayesian one is intrinsically more robust. As a consequence the **Bayesian estimator is </a:t>
            </a:r>
            <a:r>
              <a:rPr lang="en-US" dirty="0" err="1"/>
              <a:t>choosen</a:t>
            </a:r>
            <a:r>
              <a:rPr lang="en-US" dirty="0"/>
              <a:t>**. </a:t>
            </a:r>
          </a:p>
          <a:p>
            <a:endParaRPr lang="en-US" dirty="0"/>
          </a:p>
          <a:p>
            <a:r>
              <a:rPr lang="en-US" dirty="0"/>
              <a:t>There are several prior </a:t>
            </a:r>
            <a:r>
              <a:rPr lang="en-US" dirty="0" err="1"/>
              <a:t>distribuitions</a:t>
            </a:r>
            <a:r>
              <a:rPr lang="en-US" dirty="0"/>
              <a:t> available in </a:t>
            </a:r>
            <a:r>
              <a:rPr lang="en-US" dirty="0" err="1"/>
              <a:t>pgmpy</a:t>
            </a:r>
            <a:r>
              <a:rPr lang="en-US" dirty="0"/>
              <a:t>, a sensible choice of **prior** is the **Bayesian Dirichlet equivalent uniform prior** (</a:t>
            </a:r>
            <a:r>
              <a:rPr lang="en-US" dirty="0" err="1"/>
              <a:t>BDeu</a:t>
            </a:r>
            <a:r>
              <a:rPr lang="en-US" dirty="0"/>
              <a:t>). In the learning process, using </a:t>
            </a:r>
            <a:r>
              <a:rPr lang="en-US" dirty="0" err="1"/>
              <a:t>BDeu</a:t>
            </a:r>
            <a:r>
              <a:rPr lang="en-US" dirty="0"/>
              <a:t>, **N uniform samples** are **generated** for each variable to compute the pseudo-counts (default is N=5), hence the estimated probabilities in CPT are more conservative than the ones obtained through MLE (i.e. probabilities close to 1 or 0 get smoothed).</a:t>
            </a:r>
          </a:p>
          <a:p>
            <a:endParaRPr lang="en-US" dirty="0"/>
          </a:p>
          <a:p>
            <a:r>
              <a:rPr lang="en-US" dirty="0"/>
              <a:t>In the following cell the CPT are learned and displayed.</a:t>
            </a:r>
          </a:p>
        </p:txBody>
      </p:sp>
      <p:sp>
        <p:nvSpPr>
          <p:cNvPr id="4" name="Slide Number Placeholder 3"/>
          <p:cNvSpPr>
            <a:spLocks noGrp="1"/>
          </p:cNvSpPr>
          <p:nvPr>
            <p:ph type="sldNum" sz="quarter" idx="5"/>
          </p:nvPr>
        </p:nvSpPr>
        <p:spPr/>
        <p:txBody>
          <a:bodyPr/>
          <a:lstStyle/>
          <a:p>
            <a:fld id="{E49C6714-DB55-4642-89AE-3D1E79A974A4}" type="slidenum">
              <a:rPr lang="en-US" smtClean="0"/>
              <a:pPr/>
              <a:t>22</a:t>
            </a:fld>
            <a:endParaRPr lang="en-US"/>
          </a:p>
        </p:txBody>
      </p:sp>
    </p:spTree>
    <p:extLst>
      <p:ext uri="{BB962C8B-B14F-4D97-AF65-F5344CB8AC3E}">
        <p14:creationId xmlns:p14="http://schemas.microsoft.com/office/powerpoint/2010/main" val="828959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792BBD5-3F29-6CB7-F305-4E716CC6CD0C}"/>
              </a:ext>
            </a:extLst>
          </p:cNvPr>
          <p:cNvSpPr>
            <a:spLocks noGrp="1" noChangeArrowheads="1"/>
          </p:cNvSpPr>
          <p:nvPr>
            <p:ph type="sldNum" sz="quarter" idx="5"/>
          </p:nvPr>
        </p:nvSpPr>
        <p:spPr>
          <a:ln/>
        </p:spPr>
        <p:txBody>
          <a:bodyPr/>
          <a:lstStyle/>
          <a:p>
            <a:fld id="{61E83738-A605-B742-A142-84138D8C0821}" type="slidenum">
              <a:rPr lang="en-US" altLang="en-US"/>
              <a:pPr/>
              <a:t>2</a:t>
            </a:fld>
            <a:endParaRPr lang="en-US" altLang="en-US"/>
          </a:p>
        </p:txBody>
      </p:sp>
      <p:sp>
        <p:nvSpPr>
          <p:cNvPr id="450562" name="Rectangle 2">
            <a:extLst>
              <a:ext uri="{FF2B5EF4-FFF2-40B4-BE49-F238E27FC236}">
                <a16:creationId xmlns:a16="http://schemas.microsoft.com/office/drawing/2014/main" id="{AAD7CA62-186C-F6C7-1BFA-01DF36049DB5}"/>
              </a:ext>
            </a:extLst>
          </p:cNvPr>
          <p:cNvSpPr>
            <a:spLocks noGrp="1" noRot="1" noChangeAspect="1" noChangeArrowheads="1" noTextEdit="1"/>
          </p:cNvSpPr>
          <p:nvPr>
            <p:ph type="sldImg"/>
          </p:nvPr>
        </p:nvSpPr>
        <p:spPr>
          <a:ln/>
        </p:spPr>
      </p:sp>
      <p:sp>
        <p:nvSpPr>
          <p:cNvPr id="450563" name="Rectangle 3">
            <a:extLst>
              <a:ext uri="{FF2B5EF4-FFF2-40B4-BE49-F238E27FC236}">
                <a16:creationId xmlns:a16="http://schemas.microsoft.com/office/drawing/2014/main" id="{8E242EF5-FF66-9F97-4362-E19230CAFE2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a:t>
            </a:r>
            <a:r>
              <a:rPr lang="en-US" dirty="0" err="1"/>
              <a:t>pgmpy</a:t>
            </a:r>
            <a:r>
              <a:rPr lang="en-US" dirty="0"/>
              <a:t> it is possible to learn the CPT of a given Bayesian network using either a **Bayesian Estimator** or a **Maximum Likelihood Estimator** (MLE). The former exploits a known prior distribution of data, the latter does not make any particular assumption.</a:t>
            </a:r>
          </a:p>
          <a:p>
            <a:endParaRPr lang="en-US" dirty="0"/>
          </a:p>
          <a:p>
            <a:r>
              <a:rPr lang="en-US" dirty="0"/>
              <a:t>**MLE can overfit** the data in case of **small datasets**, because there can be not enough observations and thus the observed frequencies can be not representative. Another problem with MLE is the fact that **state counts** are done **conditionally** for each **parents configuration** and this causes immense fragmentation since the state counts drop even more. The **Bayesian estimator** instead does not only rely on input data to learn the network parameters, but it also takes advantage of a **prior knowledge**, expressed through a prior distribution. In this way, the estimator does not have an absolute guide, but rather a reasonable **starting assumption** that allows to counterbalance the lack of data. </a:t>
            </a:r>
          </a:p>
          <a:p>
            <a:endParaRPr lang="en-US" dirty="0"/>
          </a:p>
          <a:p>
            <a:r>
              <a:rPr lang="en-US" dirty="0"/>
              <a:t>Although the MLE approach seems plausible, it can be overly simplistic in many cases, whereas the Bayesian one is intrinsically more robust. As a consequence the **Bayesian estimator is </a:t>
            </a:r>
            <a:r>
              <a:rPr lang="en-US" dirty="0" err="1"/>
              <a:t>choosen</a:t>
            </a:r>
            <a:r>
              <a:rPr lang="en-US" dirty="0"/>
              <a:t>**. </a:t>
            </a:r>
          </a:p>
          <a:p>
            <a:endParaRPr lang="en-US" dirty="0"/>
          </a:p>
          <a:p>
            <a:r>
              <a:rPr lang="en-US" dirty="0"/>
              <a:t>There are several prior </a:t>
            </a:r>
            <a:r>
              <a:rPr lang="en-US" dirty="0" err="1"/>
              <a:t>distribuitions</a:t>
            </a:r>
            <a:r>
              <a:rPr lang="en-US" dirty="0"/>
              <a:t> available in </a:t>
            </a:r>
            <a:r>
              <a:rPr lang="en-US" dirty="0" err="1"/>
              <a:t>pgmpy</a:t>
            </a:r>
            <a:r>
              <a:rPr lang="en-US" dirty="0"/>
              <a:t>, a sensible choice of **prior** is the **Bayesian Dirichlet equivalent uniform prior** (</a:t>
            </a:r>
            <a:r>
              <a:rPr lang="en-US" dirty="0" err="1"/>
              <a:t>BDeu</a:t>
            </a:r>
            <a:r>
              <a:rPr lang="en-US" dirty="0"/>
              <a:t>). In the learning process, using </a:t>
            </a:r>
            <a:r>
              <a:rPr lang="en-US" dirty="0" err="1"/>
              <a:t>BDeu</a:t>
            </a:r>
            <a:r>
              <a:rPr lang="en-US" dirty="0"/>
              <a:t>, **N uniform samples** are **generated** for each variable to compute the pseudo-counts (default is N=5), hence the estimated probabilities in CPT are more conservative than the ones obtained through MLE (i.e. probabilities close to 1 or 0 get smoothed).</a:t>
            </a:r>
          </a:p>
          <a:p>
            <a:endParaRPr lang="en-US" dirty="0"/>
          </a:p>
          <a:p>
            <a:r>
              <a:rPr lang="en-US" dirty="0"/>
              <a:t>In the following cell the CPT are learned and displayed.</a:t>
            </a:r>
          </a:p>
        </p:txBody>
      </p:sp>
      <p:sp>
        <p:nvSpPr>
          <p:cNvPr id="4" name="Slide Number Placeholder 3"/>
          <p:cNvSpPr>
            <a:spLocks noGrp="1"/>
          </p:cNvSpPr>
          <p:nvPr>
            <p:ph type="sldNum" sz="quarter" idx="5"/>
          </p:nvPr>
        </p:nvSpPr>
        <p:spPr/>
        <p:txBody>
          <a:bodyPr/>
          <a:lstStyle/>
          <a:p>
            <a:fld id="{E49C6714-DB55-4642-89AE-3D1E79A974A4}" type="slidenum">
              <a:rPr lang="en-US" smtClean="0"/>
              <a:pPr/>
              <a:t>23</a:t>
            </a:fld>
            <a:endParaRPr lang="en-US"/>
          </a:p>
        </p:txBody>
      </p:sp>
    </p:spTree>
    <p:extLst>
      <p:ext uri="{BB962C8B-B14F-4D97-AF65-F5344CB8AC3E}">
        <p14:creationId xmlns:p14="http://schemas.microsoft.com/office/powerpoint/2010/main" val="68354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t>
            </a:r>
            <a:r>
              <a:rPr lang="en-US" dirty="0" err="1"/>
              <a:t>pgmpy</a:t>
            </a:r>
            <a:r>
              <a:rPr lang="en-US" dirty="0"/>
              <a:t> it is possible to perform **inference** on a Bayesian network through the **Variable Elimination method**.  The **elimination order** is evaluated through **heuristic functions**, which assign an elimination cost to each node that has to be removed (i.e. to each node apart from the query nodes and the evidence nodes). The variable elimination algorithm is then executed accordingly with the assigned node costs.</a:t>
            </a:r>
          </a:p>
          <a:p>
            <a:endParaRPr lang="en-US" dirty="0"/>
          </a:p>
          <a:p>
            <a:r>
              <a:rPr lang="en-US" dirty="0"/>
              <a:t>The [available heuristic functions](https://</a:t>
            </a:r>
            <a:r>
              <a:rPr lang="en-US" dirty="0" err="1"/>
              <a:t>pgmpy.org</a:t>
            </a:r>
            <a:r>
              <a:rPr lang="en-US" dirty="0"/>
              <a:t>/</a:t>
            </a:r>
            <a:r>
              <a:rPr lang="en-US" dirty="0" err="1"/>
              <a:t>inference.html#module-pgmpy.inference.EliminationOrder</a:t>
            </a:r>
            <a:r>
              <a:rPr lang="en-US" dirty="0"/>
              <a:t>) assign the cost of a node as:</a:t>
            </a:r>
          </a:p>
          <a:p>
            <a:endParaRPr lang="en-US" dirty="0"/>
          </a:p>
          <a:p>
            <a:r>
              <a:rPr lang="en-US" dirty="0"/>
              <a:t>- `</a:t>
            </a:r>
            <a:r>
              <a:rPr lang="en-US" dirty="0" err="1"/>
              <a:t>MinFill</a:t>
            </a:r>
            <a:r>
              <a:rPr lang="en-US" dirty="0"/>
              <a:t>`: the number of edges that need to be added to the graph due to its elimination.</a:t>
            </a:r>
          </a:p>
          <a:p>
            <a:endParaRPr lang="en-US" dirty="0"/>
          </a:p>
          <a:p>
            <a:r>
              <a:rPr lang="en-US" dirty="0"/>
              <a:t>- `</a:t>
            </a:r>
            <a:r>
              <a:rPr lang="en-US" dirty="0" err="1"/>
              <a:t>MinNeighbors</a:t>
            </a:r>
            <a:r>
              <a:rPr lang="en-US" dirty="0"/>
              <a:t>`: the number of neighbors it has in the current graph.</a:t>
            </a:r>
          </a:p>
          <a:p>
            <a:endParaRPr lang="en-US" dirty="0"/>
          </a:p>
          <a:p>
            <a:r>
              <a:rPr lang="en-US" dirty="0"/>
              <a:t>- `</a:t>
            </a:r>
            <a:r>
              <a:rPr lang="en-US" dirty="0" err="1"/>
              <a:t>MinWeight</a:t>
            </a:r>
            <a:r>
              <a:rPr lang="en-US" dirty="0"/>
              <a:t>`: the product of weights, domain cardinality, of its neighbors.</a:t>
            </a:r>
          </a:p>
          <a:p>
            <a:endParaRPr lang="en-US" dirty="0"/>
          </a:p>
          <a:p>
            <a:r>
              <a:rPr lang="en-US" dirty="0"/>
              <a:t>- `</a:t>
            </a:r>
            <a:r>
              <a:rPr lang="en-US" dirty="0" err="1"/>
              <a:t>WeightedMinFill</a:t>
            </a:r>
            <a:r>
              <a:rPr lang="en-US" dirty="0"/>
              <a:t>`: the sum of weights of the edges that need to be added to the graph due to its elimination, where a weight of an edge is the product of the weights, domain cardinality, of its constituent vertices.</a:t>
            </a:r>
          </a:p>
          <a:p>
            <a:endParaRPr lang="en-US" dirty="0"/>
          </a:p>
          <a:p>
            <a:r>
              <a:rPr lang="en-US" dirty="0"/>
              <a:t>The following cell is dedicated to inference queries and experiments on the cost heuristic functions. </a:t>
            </a:r>
          </a:p>
        </p:txBody>
      </p:sp>
      <p:sp>
        <p:nvSpPr>
          <p:cNvPr id="4" name="Slide Number Placeholder 3"/>
          <p:cNvSpPr>
            <a:spLocks noGrp="1"/>
          </p:cNvSpPr>
          <p:nvPr>
            <p:ph type="sldNum" sz="quarter" idx="5"/>
          </p:nvPr>
        </p:nvSpPr>
        <p:spPr/>
        <p:txBody>
          <a:bodyPr/>
          <a:lstStyle/>
          <a:p>
            <a:fld id="{E49C6714-DB55-4642-89AE-3D1E79A974A4}" type="slidenum">
              <a:rPr lang="en-US" smtClean="0"/>
              <a:pPr/>
              <a:t>24</a:t>
            </a:fld>
            <a:endParaRPr lang="en-US"/>
          </a:p>
        </p:txBody>
      </p:sp>
    </p:spTree>
    <p:extLst>
      <p:ext uri="{BB962C8B-B14F-4D97-AF65-F5344CB8AC3E}">
        <p14:creationId xmlns:p14="http://schemas.microsoft.com/office/powerpoint/2010/main" val="278426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A natural estimate for the CPDs is to simply use the *relative frequencies*, with which the variable states have </a:t>
            </a:r>
            <a:r>
              <a:rPr lang="en-US" dirty="0" err="1"/>
              <a:t>occured</a:t>
            </a:r>
            <a:r>
              <a:rPr lang="en-US" dirty="0"/>
              <a:t>. We observed `7 apples` among a total of `14 fruits`, so we might guess that about `50%` of `fruits` are `apples`.</a:t>
            </a:r>
          </a:p>
          <a:p>
            <a:endParaRPr lang="en-US" dirty="0"/>
          </a:p>
          <a:p>
            <a:r>
              <a:rPr lang="en-US" dirty="0"/>
              <a:t>This approach is *Maximum Likelihood Estimation (MLE)*. According to MLE, we should fill the CPDs in such a way, that $P(\text{data}|\text{model})$ is maximal. This is achieved when using the *relative frequencies*. See [1], section 17.1 for an introduction to ML parameter estimation. </a:t>
            </a:r>
            <a:r>
              <a:rPr lang="en-US" dirty="0" err="1"/>
              <a:t>pgmpy</a:t>
            </a:r>
            <a:r>
              <a:rPr lang="en-US" dirty="0"/>
              <a:t> supports MLE as follows:</a:t>
            </a:r>
          </a:p>
          <a:p>
            <a:endParaRPr lang="en-US" dirty="0"/>
          </a:p>
          <a:p>
            <a:r>
              <a:rPr lang="en-US" dirty="0"/>
              <a:t>`</a:t>
            </a:r>
            <a:r>
              <a:rPr lang="en-US" dirty="0" err="1"/>
              <a:t>mle.estimate_cpd</a:t>
            </a:r>
            <a:r>
              <a:rPr lang="en-US" dirty="0"/>
              <a:t>(variable)` computes the state counts and divides each cell by the (conditional) sample size. The `</a:t>
            </a:r>
            <a:r>
              <a:rPr lang="en-US" dirty="0" err="1"/>
              <a:t>mle.get_parameters</a:t>
            </a:r>
            <a:r>
              <a:rPr lang="en-US" dirty="0"/>
              <a:t>()`-method returns a list of CPDs for all variable of the model.</a:t>
            </a:r>
          </a:p>
          <a:p>
            <a:endParaRPr lang="en-US" dirty="0"/>
          </a:p>
          <a:p>
            <a:r>
              <a:rPr lang="en-US" dirty="0"/>
              <a:t>The built-in `fit()`-method of `</a:t>
            </a:r>
            <a:r>
              <a:rPr lang="en-US" dirty="0" err="1"/>
              <a:t>BayesianModel</a:t>
            </a:r>
            <a:r>
              <a:rPr lang="en-US" dirty="0"/>
              <a:t>` provides more convenient access to parameter estimators:</a:t>
            </a:r>
          </a:p>
          <a:p>
            <a:endParaRPr lang="en-US" dirty="0"/>
          </a:p>
          <a:p>
            <a:endParaRPr lang="en-US" dirty="0"/>
          </a:p>
          <a:p>
            <a:r>
              <a:rPr lang="en-US" dirty="0"/>
              <a:t>While very straightforward, the ML estimator has the problem of *overfitting* to the data. In above CPD, the probability of a large banana being tasty is estimated at `0.833`, because `5` out of `6` observed large bananas were tasty. Fine. But note that the probability of a small banana being tasty is estimated at `0.0`, because we  observed only one small banana and it happened to be not tasty. But that should hardly make us certain that small bananas aren't tasty!</a:t>
            </a:r>
          </a:p>
          <a:p>
            <a:r>
              <a:rPr lang="en-US" dirty="0"/>
              <a:t>We simply do not have enough observations to rely on the observed frequencies. If the observed data is not representative for the underlying distribution, ML estimations will be </a:t>
            </a:r>
            <a:r>
              <a:rPr lang="en-US" dirty="0" err="1"/>
              <a:t>extremly</a:t>
            </a:r>
            <a:r>
              <a:rPr lang="en-US" dirty="0"/>
              <a:t> far off. </a:t>
            </a:r>
          </a:p>
          <a:p>
            <a:endParaRPr lang="en-US" dirty="0"/>
          </a:p>
          <a:p>
            <a:r>
              <a:rPr lang="en-US" dirty="0"/>
              <a:t>When estimating parameters for Bayesian networks, lack of data is a frequent problem. Even if the total sample size is very large, the fact that state counts are done conditionally for each parents configuration causes immense fragmentation. If a variable has 3 parents that can each take 10 states, then state counts will be done </a:t>
            </a:r>
            <a:r>
              <a:rPr lang="en-US" dirty="0" err="1"/>
              <a:t>seperately</a:t>
            </a:r>
            <a:r>
              <a:rPr lang="en-US" dirty="0"/>
              <a:t> for `10^3 = 1000` parents configurations. This makes MLE very fragile and unstable for learning Bayesian Network parameters. A way to mitigate MLE's overfitting is *Bayesian Parameter Estimation*.</a:t>
            </a:r>
          </a:p>
        </p:txBody>
      </p:sp>
      <p:sp>
        <p:nvSpPr>
          <p:cNvPr id="4" name="Slide Number Placeholder 3"/>
          <p:cNvSpPr>
            <a:spLocks noGrp="1"/>
          </p:cNvSpPr>
          <p:nvPr>
            <p:ph type="sldNum" sz="quarter" idx="5"/>
          </p:nvPr>
        </p:nvSpPr>
        <p:spPr/>
        <p:txBody>
          <a:bodyPr/>
          <a:lstStyle/>
          <a:p>
            <a:fld id="{E49C6714-DB55-4642-89AE-3D1E79A974A4}" type="slidenum">
              <a:rPr lang="en-US" smtClean="0"/>
              <a:pPr/>
              <a:t>6</a:t>
            </a:fld>
            <a:endParaRPr lang="en-US"/>
          </a:p>
        </p:txBody>
      </p:sp>
    </p:spTree>
    <p:extLst>
      <p:ext uri="{BB962C8B-B14F-4D97-AF65-F5344CB8AC3E}">
        <p14:creationId xmlns:p14="http://schemas.microsoft.com/office/powerpoint/2010/main" val="314840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Bayesian Parameter Estimator starts with already existing prior CPDs, that express our beliefs about the variables *before* the data was observed. Those "priors" are then updated, using the state counts from the observed data. See [1], Section 17.3 for a general introduction to Bayesian estimators.</a:t>
            </a:r>
          </a:p>
          <a:p>
            <a:endParaRPr lang="en-US" dirty="0"/>
          </a:p>
          <a:p>
            <a:r>
              <a:rPr lang="en-US" dirty="0"/>
              <a:t>One can think of the priors as consisting in *pseudo state counts*, that are added to the actual counts before normalization.</a:t>
            </a:r>
          </a:p>
          <a:p>
            <a:r>
              <a:rPr lang="en-US" dirty="0"/>
              <a:t>Unless one wants to encode specific beliefs about the distributions of the variables, one commonly chooses uniform priors, i.e. ones that deem all states equiprobable.</a:t>
            </a:r>
          </a:p>
          <a:p>
            <a:endParaRPr lang="en-US" dirty="0"/>
          </a:p>
          <a:p>
            <a:r>
              <a:rPr lang="en-US" dirty="0"/>
              <a:t>A very simple prior is the so-called *K2* prior, which simply adds `1` to the count of every single state.</a:t>
            </a:r>
          </a:p>
          <a:p>
            <a:r>
              <a:rPr lang="en-US" dirty="0"/>
              <a:t>A somewhat more sensible choice of prior is *</a:t>
            </a:r>
            <a:r>
              <a:rPr lang="en-US" dirty="0" err="1"/>
              <a:t>BDeu</a:t>
            </a:r>
            <a:r>
              <a:rPr lang="en-US" dirty="0"/>
              <a:t>* (Bayesian Dirichlet equivalent uniform prior). For </a:t>
            </a:r>
            <a:r>
              <a:rPr lang="en-US" dirty="0" err="1"/>
              <a:t>BDeu</a:t>
            </a:r>
            <a:r>
              <a:rPr lang="en-US" dirty="0"/>
              <a:t> we need to specify an *equivalent sample size* `N` and then the pseudo-counts are the equivalent of having observed `N` uniform samples of each variable (and each parent configuration). In </a:t>
            </a:r>
            <a:r>
              <a:rPr lang="en-US" dirty="0" err="1"/>
              <a:t>pgmpy</a:t>
            </a:r>
            <a:r>
              <a:rPr lang="en-US" dirty="0"/>
              <a:t>:</a:t>
            </a:r>
          </a:p>
        </p:txBody>
      </p:sp>
      <p:sp>
        <p:nvSpPr>
          <p:cNvPr id="4" name="Slide Number Placeholder 3"/>
          <p:cNvSpPr>
            <a:spLocks noGrp="1"/>
          </p:cNvSpPr>
          <p:nvPr>
            <p:ph type="sldNum" sz="quarter" idx="5"/>
          </p:nvPr>
        </p:nvSpPr>
        <p:spPr/>
        <p:txBody>
          <a:bodyPr/>
          <a:lstStyle/>
          <a:p>
            <a:fld id="{E49C6714-DB55-4642-89AE-3D1E79A974A4}" type="slidenum">
              <a:rPr lang="en-US" smtClean="0"/>
              <a:pPr/>
              <a:t>7</a:t>
            </a:fld>
            <a:endParaRPr lang="en-US"/>
          </a:p>
        </p:txBody>
      </p:sp>
    </p:spTree>
    <p:extLst>
      <p:ext uri="{BB962C8B-B14F-4D97-AF65-F5344CB8AC3E}">
        <p14:creationId xmlns:p14="http://schemas.microsoft.com/office/powerpoint/2010/main" val="232163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estimated values in the CPDs are now more conservative. In particular, the estimate for a small banana being not tasty is now around `0.64` rather than `1.0`. Setting `</a:t>
            </a:r>
            <a:r>
              <a:rPr lang="en-US" dirty="0" err="1"/>
              <a:t>equivalent_sample_size</a:t>
            </a:r>
            <a:r>
              <a:rPr lang="en-US" dirty="0"/>
              <a:t>` to `10` means that for each parent configuration, we add the equivalent of 10 uniform samples (here: `+5` small bananas that are tasty and `+5` that aren't).</a:t>
            </a:r>
          </a:p>
          <a:p>
            <a:endParaRPr lang="en-US" dirty="0"/>
          </a:p>
          <a:p>
            <a:r>
              <a:rPr lang="en-US" dirty="0"/>
              <a:t>`</a:t>
            </a:r>
            <a:r>
              <a:rPr lang="en-US" dirty="0" err="1"/>
              <a:t>BayesianEstimator</a:t>
            </a:r>
            <a:r>
              <a:rPr lang="en-US" dirty="0"/>
              <a:t>`, too, can be used via the `fit()`-method. Full example:</a:t>
            </a:r>
          </a:p>
        </p:txBody>
      </p:sp>
      <p:sp>
        <p:nvSpPr>
          <p:cNvPr id="4" name="Slide Number Placeholder 3"/>
          <p:cNvSpPr>
            <a:spLocks noGrp="1"/>
          </p:cNvSpPr>
          <p:nvPr>
            <p:ph type="sldNum" sz="quarter" idx="5"/>
          </p:nvPr>
        </p:nvSpPr>
        <p:spPr/>
        <p:txBody>
          <a:bodyPr/>
          <a:lstStyle/>
          <a:p>
            <a:fld id="{E49C6714-DB55-4642-89AE-3D1E79A974A4}" type="slidenum">
              <a:rPr lang="en-US" smtClean="0"/>
              <a:pPr/>
              <a:t>8</a:t>
            </a:fld>
            <a:endParaRPr lang="en-US"/>
          </a:p>
        </p:txBody>
      </p:sp>
    </p:spTree>
    <p:extLst>
      <p:ext uri="{BB962C8B-B14F-4D97-AF65-F5344CB8AC3E}">
        <p14:creationId xmlns:p14="http://schemas.microsoft.com/office/powerpoint/2010/main" val="102521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9</a:t>
            </a:fld>
            <a:endParaRPr lang="en-US"/>
          </a:p>
        </p:txBody>
      </p:sp>
    </p:spTree>
    <p:extLst>
      <p:ext uri="{BB962C8B-B14F-4D97-AF65-F5344CB8AC3E}">
        <p14:creationId xmlns:p14="http://schemas.microsoft.com/office/powerpoint/2010/main" val="205471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a:t>
            </a:r>
          </a:p>
        </p:txBody>
      </p:sp>
      <p:sp>
        <p:nvSpPr>
          <p:cNvPr id="4" name="Slide Number Placeholder 3"/>
          <p:cNvSpPr>
            <a:spLocks noGrp="1"/>
          </p:cNvSpPr>
          <p:nvPr>
            <p:ph type="sldNum" sz="quarter" idx="5"/>
          </p:nvPr>
        </p:nvSpPr>
        <p:spPr/>
        <p:txBody>
          <a:bodyPr/>
          <a:lstStyle/>
          <a:p>
            <a:fld id="{E49C6714-DB55-4642-89AE-3D1E79A974A4}" type="slidenum">
              <a:rPr lang="en-US" smtClean="0"/>
              <a:pPr/>
              <a:t>10</a:t>
            </a:fld>
            <a:endParaRPr lang="en-US"/>
          </a:p>
        </p:txBody>
      </p:sp>
    </p:spTree>
    <p:extLst>
      <p:ext uri="{BB962C8B-B14F-4D97-AF65-F5344CB8AC3E}">
        <p14:creationId xmlns:p14="http://schemas.microsoft.com/office/powerpoint/2010/main" val="2601111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construes model selection as an optimization task. It has two building blocks:</a:t>
            </a:r>
          </a:p>
          <a:p>
            <a:endParaRPr lang="en-US" dirty="0"/>
          </a:p>
          <a:p>
            <a:r>
              <a:rPr lang="en-US" dirty="0"/>
              <a:t>- A _scoring function_ $</a:t>
            </a:r>
            <a:r>
              <a:rPr lang="en-US" dirty="0" err="1"/>
              <a:t>s_D</a:t>
            </a:r>
            <a:r>
              <a:rPr lang="en-US" dirty="0"/>
              <a:t>\colon M \to \</a:t>
            </a:r>
            <a:r>
              <a:rPr lang="en-US" dirty="0" err="1"/>
              <a:t>mathbb</a:t>
            </a:r>
            <a:r>
              <a:rPr lang="en-US" dirty="0"/>
              <a:t> R$ that maps models to a numerical score, based on how well they fit to a given data set $D$.</a:t>
            </a:r>
          </a:p>
          <a:p>
            <a:r>
              <a:rPr lang="en-US" dirty="0"/>
              <a:t>- A _search strategy_ to traverse the search space of possible models $M$ and select a model with optimal score.</a:t>
            </a:r>
          </a:p>
          <a:p>
            <a:endParaRPr lang="en-US" dirty="0"/>
          </a:p>
          <a:p>
            <a:endParaRPr lang="en-US" dirty="0"/>
          </a:p>
          <a:p>
            <a:r>
              <a:rPr lang="en-US" dirty="0"/>
              <a:t>#### Scoring functions</a:t>
            </a:r>
          </a:p>
          <a:p>
            <a:endParaRPr lang="en-US" dirty="0"/>
          </a:p>
          <a:p>
            <a:r>
              <a:rPr lang="en-US" dirty="0"/>
              <a:t>Commonly used scores to measure the fit between model and data are _Bayesian Dirichlet scores_ such as *</a:t>
            </a:r>
            <a:r>
              <a:rPr lang="en-US" dirty="0" err="1"/>
              <a:t>BDeu</a:t>
            </a:r>
            <a:r>
              <a:rPr lang="en-US" dirty="0"/>
              <a:t>* or *K2* and the _Bayesian Information Criterion_ (BIC, also called MDL). See [1], Section 18.3 for a detailed introduction on scores. As before, </a:t>
            </a:r>
            <a:r>
              <a:rPr lang="en-US" dirty="0" err="1"/>
              <a:t>BDeu</a:t>
            </a:r>
            <a:r>
              <a:rPr lang="en-US" dirty="0"/>
              <a:t> is dependent on an equivalent sample size.</a:t>
            </a:r>
          </a:p>
        </p:txBody>
      </p:sp>
      <p:sp>
        <p:nvSpPr>
          <p:cNvPr id="4" name="Slide Number Placeholder 3"/>
          <p:cNvSpPr>
            <a:spLocks noGrp="1"/>
          </p:cNvSpPr>
          <p:nvPr>
            <p:ph type="sldNum" sz="quarter" idx="5"/>
          </p:nvPr>
        </p:nvSpPr>
        <p:spPr/>
        <p:txBody>
          <a:bodyPr/>
          <a:lstStyle/>
          <a:p>
            <a:fld id="{E49C6714-DB55-4642-89AE-3D1E79A974A4}" type="slidenum">
              <a:rPr lang="en-US" smtClean="0"/>
              <a:pPr/>
              <a:t>11</a:t>
            </a:fld>
            <a:endParaRPr lang="en-US"/>
          </a:p>
        </p:txBody>
      </p:sp>
    </p:spTree>
    <p:extLst>
      <p:ext uri="{BB962C8B-B14F-4D97-AF65-F5344CB8AC3E}">
        <p14:creationId xmlns:p14="http://schemas.microsoft.com/office/powerpoint/2010/main" val="3265385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scores vary slightly, we can see that the correct `model1` has a much higher score than `model2`.</a:t>
            </a:r>
          </a:p>
          <a:p>
            <a:r>
              <a:rPr lang="en-US" dirty="0"/>
              <a:t>Importantly, these scores _decompose_, i.e. they can be computed locally for each of the variables given their potential parents, independent of other parts of the network:</a:t>
            </a:r>
          </a:p>
        </p:txBody>
      </p:sp>
      <p:sp>
        <p:nvSpPr>
          <p:cNvPr id="4" name="Slide Number Placeholder 3"/>
          <p:cNvSpPr>
            <a:spLocks noGrp="1"/>
          </p:cNvSpPr>
          <p:nvPr>
            <p:ph type="sldNum" sz="quarter" idx="5"/>
          </p:nvPr>
        </p:nvSpPr>
        <p:spPr/>
        <p:txBody>
          <a:bodyPr/>
          <a:lstStyle/>
          <a:p>
            <a:fld id="{E49C6714-DB55-4642-89AE-3D1E79A974A4}" type="slidenum">
              <a:rPr lang="en-US" smtClean="0"/>
              <a:pPr/>
              <a:t>12</a:t>
            </a:fld>
            <a:endParaRPr lang="en-US"/>
          </a:p>
        </p:txBody>
      </p:sp>
    </p:spTree>
    <p:extLst>
      <p:ext uri="{BB962C8B-B14F-4D97-AF65-F5344CB8AC3E}">
        <p14:creationId xmlns:p14="http://schemas.microsoft.com/office/powerpoint/2010/main" val="1458836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witter.com/bilgicm" TargetMode="External"/><Relationship Id="rId2" Type="http://schemas.openxmlformats.org/officeDocument/2006/relationships/hyperlink" Target="http://www.cs.iit.edu/~mbilgic"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5C2B869B-E6BC-1BA6-F938-8B4555D3FE3F}"/>
              </a:ext>
            </a:extLst>
          </p:cNvPr>
          <p:cNvPicPr>
            <a:picLocks noChangeAspect="1"/>
          </p:cNvPicPr>
          <p:nvPr/>
        </p:nvPicPr>
        <p:blipFill rotWithShape="1">
          <a:blip r:embed="rId2">
            <a:extLst>
              <a:ext uri="{28A0092B-C50C-407E-A947-70E740481C1C}">
                <a14:useLocalDpi xmlns:a14="http://schemas.microsoft.com/office/drawing/2010/main" val="0"/>
              </a:ext>
            </a:extLst>
          </a:blip>
          <a:srcRect l="5882" t="40690" b="41598"/>
          <a:stretch/>
        </p:blipFill>
        <p:spPr>
          <a:xfrm>
            <a:off x="152400" y="990600"/>
            <a:ext cx="7315200" cy="1063752"/>
          </a:xfrm>
          <a:prstGeom prst="rect">
            <a:avLst/>
          </a:prstGeom>
        </p:spPr>
      </p:pic>
    </p:spTree>
    <p:extLst>
      <p:ext uri="{BB962C8B-B14F-4D97-AF65-F5344CB8AC3E}">
        <p14:creationId xmlns:p14="http://schemas.microsoft.com/office/powerpoint/2010/main" val="19490437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Re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2225" y="1433516"/>
            <a:ext cx="4019550" cy="3990975"/>
          </a:xfrm>
          <a:prstGeom prst="rect">
            <a:avLst/>
          </a:prstGeom>
        </p:spPr>
      </p:pic>
    </p:spTree>
    <p:extLst>
      <p:ext uri="{BB962C8B-B14F-4D97-AF65-F5344CB8AC3E}">
        <p14:creationId xmlns:p14="http://schemas.microsoft.com/office/powerpoint/2010/main" val="20776987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17" name="Footer Placeholder 16"/>
          <p:cNvSpPr>
            <a:spLocks noGrp="1"/>
          </p:cNvSpPr>
          <p:nvPr>
            <p:ph type="ftr" sz="quarter" idx="11"/>
          </p:nvPr>
        </p:nvSpPr>
        <p:spPr bwMode="auto">
          <a:xfrm rot="5400000">
            <a:off x="6225444" y="3617978"/>
            <a:ext cx="5334004" cy="384048"/>
          </a:xfrm>
        </p:spPr>
        <p:txBody>
          <a:bodyPr/>
          <a:lstStyle>
            <a:lvl1pPr algn="ctr">
              <a:defRPr sz="700"/>
            </a:lvl1pPr>
          </a:lstStyle>
          <a:p>
            <a:r>
              <a:rPr lang="en-US" dirty="0"/>
              <a:t>CS 583 – Probabilistic Graphical Models – Illinois Institute of Technology</a:t>
            </a: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userDrawn="1"/>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1" name="Title 1"/>
          <p:cNvSpPr txBox="1">
            <a:spLocks/>
          </p:cNvSpPr>
          <p:nvPr userDrawn="1"/>
        </p:nvSpPr>
        <p:spPr>
          <a:xfrm>
            <a:off x="2041117" y="462571"/>
            <a:ext cx="6629911" cy="1132184"/>
          </a:xfrm>
          <a:prstGeom prst="rect">
            <a:avLst/>
          </a:prstGeom>
        </p:spPr>
        <p:txBody>
          <a:bodyPr vert="horz" lIns="0" rIns="0" anchor="b">
            <a:normAutofit/>
          </a:bodyPr>
          <a:lstStyle/>
          <a:p>
            <a:pPr algn="l" rtl="0" eaLnBrk="1" latinLnBrk="0" hangingPunct="1">
              <a:lnSpc>
                <a:spcPct val="100000"/>
              </a:lnSpc>
              <a:spcBef>
                <a:spcPct val="0"/>
              </a:spcBef>
              <a:buNone/>
            </a:pPr>
            <a:r>
              <a:rPr kumimoji="0" lang="en-US" sz="2400" b="1" kern="1200" cap="small" baseline="0" dirty="0">
                <a:solidFill>
                  <a:schemeClr val="tx2"/>
                </a:solidFill>
                <a:latin typeface="+mj-lt"/>
                <a:ea typeface="+mj-ea"/>
                <a:cs typeface="+mj-cs"/>
              </a:rPr>
              <a:t>CS 583: Probabilistic Graphical Models</a:t>
            </a:r>
          </a:p>
          <a:p>
            <a:pPr algn="l" rtl="0" eaLnBrk="1" latinLnBrk="0" hangingPunct="1">
              <a:lnSpc>
                <a:spcPct val="100000"/>
              </a:lnSpc>
              <a:spcBef>
                <a:spcPct val="0"/>
              </a:spcBef>
              <a:buNone/>
            </a:pPr>
            <a:endParaRPr kumimoji="0" lang="en-US" sz="2400" b="1" kern="1200" cap="small" baseline="0" dirty="0">
              <a:solidFill>
                <a:schemeClr val="tx2"/>
              </a:solidFill>
              <a:latin typeface="+mj-lt"/>
              <a:ea typeface="+mj-ea"/>
              <a:cs typeface="+mj-cs"/>
            </a:endParaRPr>
          </a:p>
        </p:txBody>
      </p:sp>
      <p:sp>
        <p:nvSpPr>
          <p:cNvPr id="45" name="Text Placeholder 44"/>
          <p:cNvSpPr>
            <a:spLocks noGrp="1"/>
          </p:cNvSpPr>
          <p:nvPr>
            <p:ph type="body" sz="quarter" idx="12" hasCustomPrompt="1"/>
          </p:nvPr>
        </p:nvSpPr>
        <p:spPr>
          <a:xfrm>
            <a:off x="2041118" y="2069896"/>
            <a:ext cx="5463344" cy="1183318"/>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800" b="1" i="0" u="none" strike="noStrike" kern="1200" cap="small" spc="0" normalizeH="0" baseline="0" noProof="0">
                <a:ln>
                  <a:noFill/>
                </a:ln>
                <a:solidFill>
                  <a:schemeClr val="tx2"/>
                </a:solidFill>
                <a:effectLst/>
                <a:uLnTx/>
                <a:uFillTx/>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small" spc="0" normalizeH="0" baseline="0" noProof="0" dirty="0">
                <a:ln>
                  <a:noFill/>
                </a:ln>
                <a:solidFill>
                  <a:schemeClr val="tx2"/>
                </a:solidFill>
                <a:effectLst/>
                <a:uLnTx/>
                <a:uFillTx/>
                <a:latin typeface="+mj-lt"/>
                <a:ea typeface="+mj-ea"/>
                <a:cs typeface="+mj-cs"/>
              </a:rPr>
              <a:t>Topic: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cap="small" dirty="0">
                <a:solidFill>
                  <a:schemeClr val="tx2"/>
                </a:solidFill>
                <a:latin typeface="+mj-lt"/>
                <a:ea typeface="+mj-ea"/>
                <a:cs typeface="+mj-cs"/>
              </a:rPr>
              <a:t>Chapter:</a:t>
            </a:r>
            <a:endParaRPr kumimoji="0" lang="en-US" sz="2400" b="1" i="0" u="none" strike="noStrike" kern="1200" cap="small" spc="0" normalizeH="0" baseline="0" noProof="0" dirty="0">
              <a:ln>
                <a:noFill/>
              </a:ln>
              <a:solidFill>
                <a:schemeClr val="tx2"/>
              </a:solidFill>
              <a:effectLst/>
              <a:uLnTx/>
              <a:uFillTx/>
              <a:latin typeface="+mj-lt"/>
              <a:ea typeface="+mj-ea"/>
              <a:cs typeface="+mj-cs"/>
            </a:endParaRPr>
          </a:p>
        </p:txBody>
      </p:sp>
      <p:grpSp>
        <p:nvGrpSpPr>
          <p:cNvPr id="54" name="Group 53"/>
          <p:cNvGrpSpPr/>
          <p:nvPr userDrawn="1"/>
        </p:nvGrpSpPr>
        <p:grpSpPr>
          <a:xfrm>
            <a:off x="2067974" y="5410204"/>
            <a:ext cx="3634836" cy="1066800"/>
            <a:chOff x="4227387" y="4433832"/>
            <a:chExt cx="3634836" cy="1066800"/>
          </a:xfrm>
        </p:grpSpPr>
        <p:sp>
          <p:nvSpPr>
            <p:cNvPr id="30" name="Title 1"/>
            <p:cNvSpPr txBox="1">
              <a:spLocks/>
            </p:cNvSpPr>
            <p:nvPr userDrawn="1"/>
          </p:nvSpPr>
          <p:spPr>
            <a:xfrm>
              <a:off x="4227387" y="4433832"/>
              <a:ext cx="3634836" cy="1066800"/>
            </a:xfrm>
            <a:prstGeom prst="rect">
              <a:avLst/>
            </a:prstGeom>
          </p:spPr>
          <p:txBody>
            <a:bodyPr vert="horz" anchor="b">
              <a:normAutofit fontScale="70000" lnSpcReduction="20000"/>
            </a:bodyPr>
            <a:lstStyle/>
            <a:p>
              <a:pPr>
                <a:lnSpc>
                  <a:spcPct val="170000"/>
                </a:lnSpc>
              </a:pPr>
              <a:r>
                <a:rPr kumimoji="0" lang="en-US" sz="2000" b="1" dirty="0"/>
                <a:t>Mustafa Bilgic</a:t>
              </a:r>
            </a:p>
            <a:p>
              <a:pPr>
                <a:lnSpc>
                  <a:spcPct val="170000"/>
                </a:lnSpc>
              </a:pPr>
              <a:r>
                <a:rPr kumimoji="0" lang="en-US" sz="2000" dirty="0"/>
                <a:t>       </a:t>
              </a:r>
              <a:r>
                <a:rPr kumimoji="0" lang="en-US" sz="2000" dirty="0">
                  <a:hlinkClick r:id="rId2"/>
                </a:rPr>
                <a:t>http://www.cs.iit.edu/~mbilgic</a:t>
              </a:r>
              <a:endParaRPr kumimoji="0" lang="en-US" sz="2000" dirty="0"/>
            </a:p>
            <a:p>
              <a:pPr>
                <a:lnSpc>
                  <a:spcPct val="170000"/>
                </a:lnSpc>
              </a:pPr>
              <a:r>
                <a:rPr kumimoji="0" lang="en-US" sz="2000" dirty="0"/>
                <a:t>       </a:t>
              </a:r>
              <a:r>
                <a:rPr kumimoji="0" lang="en-US" sz="2000" dirty="0">
                  <a:hlinkClick r:id="rId3"/>
                </a:rPr>
                <a:t>https://twitter.com/bilgicm</a:t>
              </a:r>
              <a:endParaRPr kumimoji="0" lang="en-US" sz="2000" dirty="0"/>
            </a:p>
          </p:txBody>
        </p:sp>
        <p:pic>
          <p:nvPicPr>
            <p:cNvPr id="6" name="Picture 5" descr="File:Twitter bird logo 2012.svg - Wikipedia, the free encyclopedia"/>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21012" y="5187464"/>
              <a:ext cx="274320" cy="223007"/>
            </a:xfrm>
            <a:prstGeom prst="rect">
              <a:avLst/>
            </a:prstGeom>
          </p:spPr>
        </p:pic>
        <p:pic>
          <p:nvPicPr>
            <p:cNvPr id="48" name="Picture 47" descr="Original file ‎ (SVG file, nominally 512 × 512 pixels, file size: 2 ..."/>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4642" y="4861560"/>
              <a:ext cx="274320" cy="274320"/>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bsec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CS 583 – Probabilistic Graphical Models – Illinois Institute of Technology</a:t>
            </a:r>
          </a:p>
        </p:txBody>
      </p:sp>
      <p:sp>
        <p:nvSpPr>
          <p:cNvPr id="4" name="Slide Number Placeholder 3"/>
          <p:cNvSpPr>
            <a:spLocks noGrp="1"/>
          </p:cNvSpPr>
          <p:nvPr>
            <p:ph type="sldNum" sz="quarter" idx="11"/>
          </p:nvPr>
        </p:nvSpPr>
        <p:spPr>
          <a:xfrm>
            <a:off x="8129016" y="5734050"/>
            <a:ext cx="609600" cy="521208"/>
          </a:xfrm>
          <a:prstGeom prst="rect">
            <a:avLst/>
          </a:prstGeom>
        </p:spPr>
        <p:txBody>
          <a:body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
        <p:nvSpPr>
          <p:cNvPr id="5" name="Title 4"/>
          <p:cNvSpPr>
            <a:spLocks noGrp="1"/>
          </p:cNvSpPr>
          <p:nvPr>
            <p:ph type="title"/>
          </p:nvPr>
        </p:nvSpPr>
        <p:spPr>
          <a:xfrm>
            <a:off x="457200" y="3200400"/>
            <a:ext cx="7467600" cy="1143000"/>
          </a:xfrm>
        </p:spPr>
        <p:txBody>
          <a:bodyPr/>
          <a:lstStyle/>
          <a:p>
            <a:r>
              <a:rPr lang="en-US"/>
              <a:t>Click to edit Master title style</a:t>
            </a:r>
          </a:p>
        </p:txBody>
      </p:sp>
    </p:spTree>
    <p:extLst>
      <p:ext uri="{BB962C8B-B14F-4D97-AF65-F5344CB8AC3E}">
        <p14:creationId xmlns:p14="http://schemas.microsoft.com/office/powerpoint/2010/main" val="4075462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1143000"/>
          </a:xfrm>
          <a:prstGeom prst="rect">
            <a:avLst/>
          </a:prstGeom>
          <a:solidFill>
            <a:srgbClr val="BB253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2"/>
          <p:cNvSpPr>
            <a:spLocks noGrp="1"/>
          </p:cNvSpPr>
          <p:nvPr>
            <p:ph type="ftr" sz="quarter" idx="3"/>
          </p:nvPr>
        </p:nvSpPr>
        <p:spPr>
          <a:xfrm>
            <a:off x="457200" y="6495395"/>
            <a:ext cx="82296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91192629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lvl1pPr>
              <a:defRPr>
                <a:latin typeface="Century Schoolbook" panose="02040604050505020304" pitchFamily="18" charset="0"/>
              </a:defRPr>
            </a:lvl1pPr>
          </a:lstStyle>
          <a:p>
            <a:r>
              <a:rPr lang="en-US" noProof="1"/>
              <a:t>Click to edit Master title style</a:t>
            </a:r>
            <a:endParaRPr lang="en-US" dirty="0"/>
          </a:p>
        </p:txBody>
      </p:sp>
      <p:sp>
        <p:nvSpPr>
          <p:cNvPr id="14" name="Rectangle 6"/>
          <p:cNvSpPr>
            <a:spLocks noGrp="1"/>
          </p:cNvSpPr>
          <p:nvPr>
            <p:ph idx="1"/>
          </p:nvPr>
        </p:nvSpPr>
        <p:spPr/>
        <p:txBody>
          <a:bodyPr/>
          <a:lstStyle>
            <a:lvl1pPr>
              <a:defRPr>
                <a:latin typeface="Century Schoolbook" panose="02040604050505020304" pitchFamily="18" charset="0"/>
              </a:defRPr>
            </a:lvl1pPr>
            <a:lvl2pPr>
              <a:defRPr>
                <a:latin typeface="Century Schoolbook" panose="02040604050505020304" pitchFamily="18" charset="0"/>
              </a:defRPr>
            </a:lvl2pPr>
            <a:lvl3pPr>
              <a:defRPr>
                <a:latin typeface="Century Schoolbook" panose="02040604050505020304" pitchFamily="18" charset="0"/>
              </a:defRPr>
            </a:lvl3pPr>
            <a:lvl4pPr>
              <a:defRPr>
                <a:latin typeface="Century Schoolbook" panose="02040604050505020304" pitchFamily="18" charset="0"/>
              </a:defRPr>
            </a:lvl4pPr>
            <a:lvl5pPr>
              <a:defRPr>
                <a:latin typeface="Century Schoolbook" panose="02040604050505020304" pitchFamily="18"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27" name="Rectangle 19"/>
          <p:cNvSpPr>
            <a:spLocks noGrp="1"/>
          </p:cNvSpPr>
          <p:nvPr>
            <p:ph type="ftr" sz="quarter" idx="11"/>
          </p:nvPr>
        </p:nvSpPr>
        <p:spPr>
          <a:xfrm>
            <a:off x="457200" y="6553200"/>
            <a:ext cx="8305800" cy="304800"/>
          </a:xfrm>
        </p:spPr>
        <p:txBody>
          <a:bodyPr/>
          <a:lstStyle/>
          <a:p>
            <a:r>
              <a:rPr lang="en-US"/>
              <a:t>CS 583 – Probabilistic Graphical Models – Illinois Institute of Technology</a:t>
            </a:r>
            <a:endParaRPr lang="en-US" dirty="0"/>
          </a:p>
        </p:txBody>
      </p:sp>
      <p:sp>
        <p:nvSpPr>
          <p:cNvPr id="2" name="Slide Number Placeholder 3">
            <a:extLst>
              <a:ext uri="{FF2B5EF4-FFF2-40B4-BE49-F238E27FC236}">
                <a16:creationId xmlns:a16="http://schemas.microsoft.com/office/drawing/2014/main" id="{8E0AE3E9-A355-5335-5ADE-DF4C572E53E7}"/>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3" name="Rectangle 2">
            <a:extLst>
              <a:ext uri="{FF2B5EF4-FFF2-40B4-BE49-F238E27FC236}">
                <a16:creationId xmlns:a16="http://schemas.microsoft.com/office/drawing/2014/main" id="{A15E3385-A1AD-0B74-D325-1D5264799D95}"/>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4133791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19"/>
          <p:cNvSpPr>
            <a:spLocks noGrp="1"/>
          </p:cNvSpPr>
          <p:nvPr>
            <p:ph type="ftr" sz="quarter" idx="11"/>
          </p:nvPr>
        </p:nvSpPr>
        <p:spPr>
          <a:xfrm>
            <a:off x="457200" y="6546818"/>
            <a:ext cx="86106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728BBBD1-7CC2-82BB-3975-41FEEDB72ABE}"/>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8" name="Rectangle 7">
            <a:extLst>
              <a:ext uri="{FF2B5EF4-FFF2-40B4-BE49-F238E27FC236}">
                <a16:creationId xmlns:a16="http://schemas.microsoft.com/office/drawing/2014/main" id="{B68274C5-39AD-7ABB-3B1B-950D0C736A0E}"/>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178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19"/>
          <p:cNvSpPr>
            <a:spLocks noGrp="1"/>
          </p:cNvSpPr>
          <p:nvPr>
            <p:ph type="ftr" sz="quarter" idx="11"/>
          </p:nvPr>
        </p:nvSpPr>
        <p:spPr>
          <a:xfrm>
            <a:off x="457200" y="6556878"/>
            <a:ext cx="8001000" cy="304800"/>
          </a:xfrm>
        </p:spPr>
        <p:txBody>
          <a:bodyPr/>
          <a:lstStyle/>
          <a:p>
            <a:r>
              <a:rPr lang="en-US"/>
              <a:t>CS 583 – Probabilistic Graphical Models – Illinois Institute of Technology</a:t>
            </a:r>
            <a:endParaRPr lang="en-US" dirty="0"/>
          </a:p>
        </p:txBody>
      </p:sp>
      <p:sp>
        <p:nvSpPr>
          <p:cNvPr id="7" name="Slide Number Placeholder 3">
            <a:extLst>
              <a:ext uri="{FF2B5EF4-FFF2-40B4-BE49-F238E27FC236}">
                <a16:creationId xmlns:a16="http://schemas.microsoft.com/office/drawing/2014/main" id="{AD192A73-8FDC-EC67-0DBC-414E871498B2}"/>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10" name="Rectangle 9">
            <a:extLst>
              <a:ext uri="{FF2B5EF4-FFF2-40B4-BE49-F238E27FC236}">
                <a16:creationId xmlns:a16="http://schemas.microsoft.com/office/drawing/2014/main" id="{96D4BC1A-7470-A9DC-8B46-39B4FAFE298C}"/>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9046992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9F90DE4A-4A2B-7E41-9240-E192ACF86237}"/>
              </a:ext>
            </a:extLst>
          </p:cNvPr>
          <p:cNvSpPr txBox="1"/>
          <p:nvPr/>
        </p:nvSpPr>
        <p:spPr>
          <a:xfrm>
            <a:off x="7420303" y="6663559"/>
            <a:ext cx="0" cy="0"/>
          </a:xfrm>
          <a:prstGeom prst="rect">
            <a:avLst/>
          </a:prstGeom>
          <a:noFill/>
        </p:spPr>
        <p:txBody>
          <a:bodyPr wrap="none" rtlCol="0">
            <a:noAutofit/>
          </a:bodyPr>
          <a:lstStyle/>
          <a:p>
            <a:pPr algn="ctr"/>
            <a:endParaRPr lang="en-US" sz="1600" dirty="0" err="1"/>
          </a:p>
        </p:txBody>
      </p:sp>
      <p:sp>
        <p:nvSpPr>
          <p:cNvPr id="3" name="Slide Number Placeholder 3">
            <a:extLst>
              <a:ext uri="{FF2B5EF4-FFF2-40B4-BE49-F238E27FC236}">
                <a16:creationId xmlns:a16="http://schemas.microsoft.com/office/drawing/2014/main" id="{6082058C-2544-FF22-F562-101D985F882C}"/>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4" name="Rectangle 3">
            <a:extLst>
              <a:ext uri="{FF2B5EF4-FFF2-40B4-BE49-F238E27FC236}">
                <a16:creationId xmlns:a16="http://schemas.microsoft.com/office/drawing/2014/main" id="{B35E5FB2-D10F-3E3A-5001-0399FB2FB0FF}"/>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7202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2" name="TextBox 1">
            <a:extLst>
              <a:ext uri="{FF2B5EF4-FFF2-40B4-BE49-F238E27FC236}">
                <a16:creationId xmlns:a16="http://schemas.microsoft.com/office/drawing/2014/main" id="{DA8FC541-F19D-B24A-84B8-8E68C037DBB8}"/>
              </a:ext>
            </a:extLst>
          </p:cNvPr>
          <p:cNvSpPr txBox="1"/>
          <p:nvPr/>
        </p:nvSpPr>
        <p:spPr>
          <a:xfrm>
            <a:off x="7273159" y="6642538"/>
            <a:ext cx="0" cy="0"/>
          </a:xfrm>
          <a:prstGeom prst="rect">
            <a:avLst/>
          </a:prstGeom>
          <a:noFill/>
        </p:spPr>
        <p:txBody>
          <a:bodyPr wrap="none" rtlCol="0">
            <a:noAutofit/>
          </a:bodyPr>
          <a:lstStyle/>
          <a:p>
            <a:pPr algn="ctr"/>
            <a:endParaRPr lang="en-US" sz="1600" dirty="0" err="1"/>
          </a:p>
        </p:txBody>
      </p:sp>
      <p:sp>
        <p:nvSpPr>
          <p:cNvPr id="5" name="TextBox 4">
            <a:extLst>
              <a:ext uri="{FF2B5EF4-FFF2-40B4-BE49-F238E27FC236}">
                <a16:creationId xmlns:a16="http://schemas.microsoft.com/office/drawing/2014/main" id="{3D6FAB7B-20C5-4B4A-87BB-EC6CBA807625}"/>
              </a:ext>
            </a:extLst>
          </p:cNvPr>
          <p:cNvSpPr txBox="1"/>
          <p:nvPr/>
        </p:nvSpPr>
        <p:spPr>
          <a:xfrm>
            <a:off x="6789683" y="6537434"/>
            <a:ext cx="0" cy="0"/>
          </a:xfrm>
          <a:prstGeom prst="rect">
            <a:avLst/>
          </a:prstGeom>
          <a:noFill/>
        </p:spPr>
        <p:txBody>
          <a:bodyPr wrap="none" rtlCol="0">
            <a:noAutofit/>
          </a:bodyPr>
          <a:lstStyle/>
          <a:p>
            <a:pPr algn="ctr"/>
            <a:endParaRPr lang="en-US" sz="1600" dirty="0" err="1"/>
          </a:p>
        </p:txBody>
      </p:sp>
    </p:spTree>
    <p:extLst>
      <p:ext uri="{BB962C8B-B14F-4D97-AF65-F5344CB8AC3E}">
        <p14:creationId xmlns:p14="http://schemas.microsoft.com/office/powerpoint/2010/main" val="144771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atin typeface="Century Schoolbook" panose="020406040505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3392782" y="1524004"/>
            <a:ext cx="5294018" cy="4648199"/>
          </a:xfrm>
        </p:spPr>
        <p:txBody>
          <a:bodyPr/>
          <a:lstStyle>
            <a:lvl1pPr>
              <a:defRPr sz="2400">
                <a:latin typeface="Century Schoolbook" panose="02040604050505020304" pitchFamily="18" charset="0"/>
              </a:defRPr>
            </a:lvl1pPr>
            <a:lvl2pPr>
              <a:defRPr sz="2200">
                <a:latin typeface="Century Schoolbook" panose="02040604050505020304" pitchFamily="18" charset="0"/>
              </a:defRPr>
            </a:lvl2pPr>
            <a:lvl3pPr>
              <a:defRPr sz="2000">
                <a:latin typeface="Century Schoolbook" panose="02040604050505020304" pitchFamily="18" charset="0"/>
              </a:defRPr>
            </a:lvl3pPr>
            <a:lvl4pPr>
              <a:defRPr sz="1800">
                <a:latin typeface="Century Schoolbook" panose="02040604050505020304" pitchFamily="18" charset="0"/>
              </a:defRPr>
            </a:lvl4pPr>
            <a:lvl5pPr>
              <a:defRPr sz="1800">
                <a:latin typeface="Century Schoolbook" panose="02040604050505020304"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22" y="1524000"/>
            <a:ext cx="2673657" cy="4648200"/>
          </a:xfrm>
        </p:spPr>
        <p:txBody>
          <a:bodyPr>
            <a:normAutofit/>
          </a:bodyPr>
          <a:lstStyle>
            <a:lvl1pPr marL="0" indent="0">
              <a:buNone/>
              <a:defRPr sz="2000">
                <a:solidFill>
                  <a:schemeClr val="tx2"/>
                </a:solidFill>
                <a:latin typeface="Century Schoolbook" panose="020406040505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rot="5400000">
            <a:off x="1359110" y="3581401"/>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BA3369B2-4D1C-F856-6C63-B342212B2B42}"/>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6" name="Rectangle 5">
            <a:extLst>
              <a:ext uri="{FF2B5EF4-FFF2-40B4-BE49-F238E27FC236}">
                <a16:creationId xmlns:a16="http://schemas.microsoft.com/office/drawing/2014/main" id="{51D3E39F-EA8B-D61A-A2EC-FAC5D7092555}"/>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4095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CS 583 – Probabilistic Graphical Models – Illinois Institute of Technology</a:t>
            </a:r>
            <a:endParaRPr lang="en-US" dirty="0"/>
          </a:p>
        </p:txBody>
      </p:sp>
      <p:sp>
        <p:nvSpPr>
          <p:cNvPr id="6" name="Picture Placeholder 5"/>
          <p:cNvSpPr>
            <a:spLocks noGrp="1"/>
          </p:cNvSpPr>
          <p:nvPr>
            <p:ph type="pic" sz="quarter" idx="12"/>
          </p:nvPr>
        </p:nvSpPr>
        <p:spPr>
          <a:xfrm>
            <a:off x="457200" y="1524000"/>
            <a:ext cx="5867400" cy="4648200"/>
          </a:xfrm>
        </p:spPr>
        <p:txBody>
          <a:bodyPr/>
          <a:lstStyle>
            <a:lvl1pPr>
              <a:defRPr>
                <a:latin typeface="Century Schoolbook" panose="02040604050505020304" pitchFamily="18" charset="0"/>
              </a:defRPr>
            </a:lvl1pPr>
          </a:lstStyle>
          <a:p>
            <a:r>
              <a:rPr lang="en-US"/>
              <a:t>Click icon to add picture</a:t>
            </a:r>
            <a:endParaRPr lang="en-US" dirty="0"/>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a:extLst>
              <a:ext uri="{FF2B5EF4-FFF2-40B4-BE49-F238E27FC236}">
                <a16:creationId xmlns:a16="http://schemas.microsoft.com/office/drawing/2014/main" id="{F0A94FA9-C696-AACD-3CE6-798F30A0A19C}"/>
              </a:ext>
            </a:extLst>
          </p:cNvPr>
          <p:cNvSpPr txBox="1">
            <a:spLocks/>
          </p:cNvSpPr>
          <p:nvPr/>
        </p:nvSpPr>
        <p:spPr>
          <a:xfrm>
            <a:off x="0" y="1045708"/>
            <a:ext cx="457200" cy="394136"/>
          </a:xfrm>
          <a:prstGeom prst="rect">
            <a:avLst/>
          </a:prstGeom>
          <a:solidFill>
            <a:srgbClr val="812E29"/>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7" name="Rectangle 6">
            <a:extLst>
              <a:ext uri="{FF2B5EF4-FFF2-40B4-BE49-F238E27FC236}">
                <a16:creationId xmlns:a16="http://schemas.microsoft.com/office/drawing/2014/main" id="{4BFFC210-5E7F-9652-70DB-4F50EC6B7B24}"/>
              </a:ext>
            </a:extLst>
          </p:cNvPr>
          <p:cNvSpPr/>
          <p:nvPr/>
        </p:nvSpPr>
        <p:spPr>
          <a:xfrm>
            <a:off x="457200" y="1234971"/>
            <a:ext cx="8686800" cy="45719"/>
          </a:xfrm>
          <a:prstGeom prst="rect">
            <a:avLst/>
          </a:prstGeom>
          <a:solidFill>
            <a:srgbClr val="81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3489516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2"/>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6849535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73" r:id="rId11"/>
    <p:sldLayoutId id="2147483682" r:id="rId12"/>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Century Schoolbook" panose="02040604050505020304" pitchFamily="18"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customXml" Target="../ink/ink8.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customXml" Target="../ink/ink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lexandrNP/pgmpy_notebook_updated/blob/master/notebooks/10.%20Learning%20Bayesian%20Networks%20from%20Data.ipyn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AlexandrNP/pgmpy_notebook_updated/blob/master/notebooks/11.%20A%20Bayesian%20Network%20to%20model%20the%20influence%20of%20energy%20consumption%20on%20greenhouse%20gases%20in%20Italy.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customXml" Target="../ink/ink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ustomXml" Target="../ink/ink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customXml" Target="../ink/ink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116B92-3BAA-8BD1-DC13-507BF25E0957}"/>
              </a:ext>
            </a:extLst>
          </p:cNvPr>
          <p:cNvSpPr>
            <a:spLocks noGrp="1"/>
          </p:cNvSpPr>
          <p:nvPr>
            <p:ph type="ctrTitle"/>
          </p:nvPr>
        </p:nvSpPr>
        <p:spPr>
          <a:xfrm>
            <a:off x="457200" y="2286000"/>
            <a:ext cx="6858000" cy="1524000"/>
          </a:xfrm>
        </p:spPr>
        <p:txBody>
          <a:bodyPr/>
          <a:lstStyle/>
          <a:p>
            <a:r>
              <a:rPr lang="en-US" dirty="0"/>
              <a:t>CS583 Probabilistic Graphical Models</a:t>
            </a:r>
          </a:p>
        </p:txBody>
      </p:sp>
      <p:sp>
        <p:nvSpPr>
          <p:cNvPr id="3" name="Text Placeholder 2"/>
          <p:cNvSpPr>
            <a:spLocks noGrp="1"/>
          </p:cNvSpPr>
          <p:nvPr>
            <p:ph type="subTitle" idx="1"/>
          </p:nvPr>
        </p:nvSpPr>
        <p:spPr>
          <a:xfrm>
            <a:off x="457200" y="4041648"/>
            <a:ext cx="7696200" cy="990600"/>
          </a:xfrm>
        </p:spPr>
        <p:txBody>
          <a:bodyPr anchor="t">
            <a:normAutofit/>
          </a:bodyPr>
          <a:lstStyle/>
          <a:p>
            <a:r>
              <a:rPr lang="en-US" dirty="0"/>
              <a:t>Lecture 22. Learning Networks in </a:t>
            </a:r>
            <a:r>
              <a:rPr lang="en-US" dirty="0" err="1"/>
              <a:t>pgmpy</a:t>
            </a:r>
            <a:r>
              <a:rPr lang="en-US" dirty="0"/>
              <a:t>. Paper overview</a:t>
            </a:r>
          </a:p>
          <a:p>
            <a:endParaRPr lang="en-US" dirty="0"/>
          </a:p>
        </p:txBody>
      </p:sp>
      <p:sp>
        <p:nvSpPr>
          <p:cNvPr id="2" name="TextBox 1">
            <a:extLst>
              <a:ext uri="{FF2B5EF4-FFF2-40B4-BE49-F238E27FC236}">
                <a16:creationId xmlns:a16="http://schemas.microsoft.com/office/drawing/2014/main" id="{C167DF72-9A4D-1ED4-28EB-B1C0F9610863}"/>
              </a:ext>
            </a:extLst>
          </p:cNvPr>
          <p:cNvSpPr txBox="1"/>
          <p:nvPr/>
        </p:nvSpPr>
        <p:spPr>
          <a:xfrm>
            <a:off x="457200" y="5791200"/>
            <a:ext cx="914400" cy="914400"/>
          </a:xfrm>
          <a:prstGeom prst="rect">
            <a:avLst/>
          </a:prstGeom>
          <a:noFill/>
        </p:spPr>
        <p:txBody>
          <a:bodyPr wrap="none" rtlCol="0">
            <a:noAutofit/>
          </a:bodyPr>
          <a:lstStyle/>
          <a:p>
            <a:r>
              <a:rPr lang="en-US" sz="1600" b="1" dirty="0">
                <a:latin typeface="Century Schoolbook" panose="02040604050505020304" pitchFamily="18" charset="0"/>
              </a:rPr>
              <a:t>Oleksandr Narykov</a:t>
            </a:r>
          </a:p>
          <a:p>
            <a:r>
              <a:rPr lang="en-US" sz="1600" dirty="0" err="1">
                <a:latin typeface="Century Schoolbook" panose="02040604050505020304" pitchFamily="18" charset="0"/>
              </a:rPr>
              <a:t>onarykov@iit.edu</a:t>
            </a:r>
            <a:endParaRPr lang="en-US" sz="1600" dirty="0">
              <a:latin typeface="Century Schoolbook" panose="02040604050505020304" pitchFamily="18" charset="0"/>
            </a:endParaRPr>
          </a:p>
        </p:txBody>
      </p:sp>
    </p:spTree>
    <p:extLst>
      <p:ext uri="{BB962C8B-B14F-4D97-AF65-F5344CB8AC3E}">
        <p14:creationId xmlns:p14="http://schemas.microsoft.com/office/powerpoint/2010/main" val="39062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Constraints</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29" name="Group 28">
            <a:extLst>
              <a:ext uri="{FF2B5EF4-FFF2-40B4-BE49-F238E27FC236}">
                <a16:creationId xmlns:a16="http://schemas.microsoft.com/office/drawing/2014/main" id="{4CB2762D-1BA9-15CF-DF68-BFAB0A660A6D}"/>
              </a:ext>
            </a:extLst>
          </p:cNvPr>
          <p:cNvGrpSpPr/>
          <p:nvPr/>
        </p:nvGrpSpPr>
        <p:grpSpPr>
          <a:xfrm>
            <a:off x="838200" y="1676400"/>
            <a:ext cx="4307231" cy="2528103"/>
            <a:chOff x="1219200" y="1600200"/>
            <a:chExt cx="4307231" cy="2528103"/>
          </a:xfrm>
        </p:grpSpPr>
        <p:sp>
          <p:nvSpPr>
            <p:cNvPr id="6" name="Oval 5">
              <a:extLst>
                <a:ext uri="{FF2B5EF4-FFF2-40B4-BE49-F238E27FC236}">
                  <a16:creationId xmlns:a16="http://schemas.microsoft.com/office/drawing/2014/main" id="{2A4E2B23-83E7-3B7E-F85B-0E44B74971B8}"/>
                </a:ext>
              </a:extLst>
            </p:cNvPr>
            <p:cNvSpPr/>
            <p:nvPr/>
          </p:nvSpPr>
          <p:spPr bwMode="auto">
            <a:xfrm>
              <a:off x="1905000" y="25146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A</a:t>
              </a:r>
            </a:p>
          </p:txBody>
        </p:sp>
        <p:sp>
          <p:nvSpPr>
            <p:cNvPr id="7" name="Oval 6">
              <a:extLst>
                <a:ext uri="{FF2B5EF4-FFF2-40B4-BE49-F238E27FC236}">
                  <a16:creationId xmlns:a16="http://schemas.microsoft.com/office/drawing/2014/main" id="{A87A03F3-FD49-159D-043E-CA7E10161057}"/>
                </a:ext>
              </a:extLst>
            </p:cNvPr>
            <p:cNvSpPr/>
            <p:nvPr/>
          </p:nvSpPr>
          <p:spPr bwMode="auto">
            <a:xfrm>
              <a:off x="1219200" y="1600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B</a:t>
              </a:r>
            </a:p>
          </p:txBody>
        </p:sp>
        <p:sp>
          <p:nvSpPr>
            <p:cNvPr id="9" name="Oval 8">
              <a:extLst>
                <a:ext uri="{FF2B5EF4-FFF2-40B4-BE49-F238E27FC236}">
                  <a16:creationId xmlns:a16="http://schemas.microsoft.com/office/drawing/2014/main" id="{915A07E3-7B6F-C0F0-766B-5C39D31B7FBC}"/>
                </a:ext>
              </a:extLst>
            </p:cNvPr>
            <p:cNvSpPr/>
            <p:nvPr/>
          </p:nvSpPr>
          <p:spPr bwMode="auto">
            <a:xfrm>
              <a:off x="2588871" y="1600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C</a:t>
              </a:r>
            </a:p>
          </p:txBody>
        </p:sp>
        <p:sp>
          <p:nvSpPr>
            <p:cNvPr id="12" name="Oval 11">
              <a:extLst>
                <a:ext uri="{FF2B5EF4-FFF2-40B4-BE49-F238E27FC236}">
                  <a16:creationId xmlns:a16="http://schemas.microsoft.com/office/drawing/2014/main" id="{5E77C16D-F84B-96B8-30E8-E841333B8892}"/>
                </a:ext>
              </a:extLst>
            </p:cNvPr>
            <p:cNvSpPr/>
            <p:nvPr/>
          </p:nvSpPr>
          <p:spPr bwMode="auto">
            <a:xfrm>
              <a:off x="3274671" y="25146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G</a:t>
              </a:r>
            </a:p>
          </p:txBody>
        </p:sp>
        <p:sp>
          <p:nvSpPr>
            <p:cNvPr id="14" name="Oval 13">
              <a:extLst>
                <a:ext uri="{FF2B5EF4-FFF2-40B4-BE49-F238E27FC236}">
                  <a16:creationId xmlns:a16="http://schemas.microsoft.com/office/drawing/2014/main" id="{18FF3899-70F5-D70B-4ED7-6DA06345FA8E}"/>
                </a:ext>
              </a:extLst>
            </p:cNvPr>
            <p:cNvSpPr/>
            <p:nvPr/>
          </p:nvSpPr>
          <p:spPr bwMode="auto">
            <a:xfrm>
              <a:off x="2588871" y="34232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H</a:t>
              </a:r>
            </a:p>
          </p:txBody>
        </p:sp>
        <p:sp>
          <p:nvSpPr>
            <p:cNvPr id="16" name="Oval 15">
              <a:extLst>
                <a:ext uri="{FF2B5EF4-FFF2-40B4-BE49-F238E27FC236}">
                  <a16:creationId xmlns:a16="http://schemas.microsoft.com/office/drawing/2014/main" id="{24E18451-A823-D17B-3F29-DBDE426C6689}"/>
                </a:ext>
              </a:extLst>
            </p:cNvPr>
            <p:cNvSpPr/>
            <p:nvPr/>
          </p:nvSpPr>
          <p:spPr bwMode="auto">
            <a:xfrm>
              <a:off x="4840631" y="2520387"/>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E</a:t>
              </a:r>
            </a:p>
          </p:txBody>
        </p:sp>
        <p:sp>
          <p:nvSpPr>
            <p:cNvPr id="17" name="Oval 16">
              <a:extLst>
                <a:ext uri="{FF2B5EF4-FFF2-40B4-BE49-F238E27FC236}">
                  <a16:creationId xmlns:a16="http://schemas.microsoft.com/office/drawing/2014/main" id="{626B5744-E542-9659-28A0-EFBEDF1363F5}"/>
                </a:ext>
              </a:extLst>
            </p:cNvPr>
            <p:cNvSpPr/>
            <p:nvPr/>
          </p:nvSpPr>
          <p:spPr bwMode="auto">
            <a:xfrm>
              <a:off x="4840631" y="344250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F</a:t>
              </a:r>
            </a:p>
          </p:txBody>
        </p:sp>
        <p:cxnSp>
          <p:nvCxnSpPr>
            <p:cNvPr id="19" name="Straight Arrow Connector 18">
              <a:extLst>
                <a:ext uri="{FF2B5EF4-FFF2-40B4-BE49-F238E27FC236}">
                  <a16:creationId xmlns:a16="http://schemas.microsoft.com/office/drawing/2014/main" id="{DA9903B9-13F8-CC86-F13F-D6FA94792BF4}"/>
                </a:ext>
              </a:extLst>
            </p:cNvPr>
            <p:cNvCxnSpPr>
              <a:endCxn id="6" idx="1"/>
            </p:cNvCxnSpPr>
            <p:nvPr/>
          </p:nvCxnSpPr>
          <p:spPr>
            <a:xfrm>
              <a:off x="1676400" y="2286000"/>
              <a:ext cx="329033" cy="32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2490367" y="21855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0675D2-EE31-58A4-97A8-D4DCB07FDE91}"/>
                </a:ext>
              </a:extLst>
            </p:cNvPr>
            <p:cNvCxnSpPr>
              <a:cxnSpLocks/>
              <a:endCxn id="14" idx="1"/>
            </p:cNvCxnSpPr>
            <p:nvPr/>
          </p:nvCxnSpPr>
          <p:spPr>
            <a:xfrm>
              <a:off x="2394511" y="3150184"/>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D1CE44-1CDE-D623-EC50-07752B8F9611}"/>
                </a:ext>
              </a:extLst>
            </p:cNvPr>
            <p:cNvCxnSpPr>
              <a:stCxn id="12" idx="3"/>
              <a:endCxn id="14" idx="7"/>
            </p:cNvCxnSpPr>
            <p:nvPr/>
          </p:nvCxnSpPr>
          <p:spPr>
            <a:xfrm flipH="1">
              <a:off x="3174238" y="3099967"/>
              <a:ext cx="200866" cy="42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9672EA-25FD-C0D9-061B-70A44C25E087}"/>
                </a:ext>
              </a:extLst>
            </p:cNvPr>
            <p:cNvCxnSpPr>
              <a:stCxn id="16" idx="4"/>
              <a:endCxn id="17" idx="0"/>
            </p:cNvCxnSpPr>
            <p:nvPr/>
          </p:nvCxnSpPr>
          <p:spPr>
            <a:xfrm>
              <a:off x="5183531" y="3206187"/>
              <a:ext cx="0" cy="23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D7A42DA-821B-EE94-6677-68B1F13928B0}"/>
              </a:ext>
            </a:extLst>
          </p:cNvPr>
          <p:cNvPicPr>
            <a:picLocks noChangeAspect="1"/>
          </p:cNvPicPr>
          <p:nvPr/>
        </p:nvPicPr>
        <p:blipFill>
          <a:blip r:embed="rId3"/>
          <a:stretch>
            <a:fillRect/>
          </a:stretch>
        </p:blipFill>
        <p:spPr>
          <a:xfrm>
            <a:off x="609600" y="4442529"/>
            <a:ext cx="6497708" cy="1909061"/>
          </a:xfrm>
          <a:prstGeom prst="rect">
            <a:avLst/>
          </a:prstGeom>
        </p:spPr>
      </p:pic>
      <p:pic>
        <p:nvPicPr>
          <p:cNvPr id="5" name="Picture 4">
            <a:extLst>
              <a:ext uri="{FF2B5EF4-FFF2-40B4-BE49-F238E27FC236}">
                <a16:creationId xmlns:a16="http://schemas.microsoft.com/office/drawing/2014/main" id="{759F8051-F64C-8AA2-8B9F-FA2CF377AB60}"/>
              </a:ext>
            </a:extLst>
          </p:cNvPr>
          <p:cNvPicPr>
            <a:picLocks noChangeAspect="1"/>
          </p:cNvPicPr>
          <p:nvPr/>
        </p:nvPicPr>
        <p:blipFill>
          <a:blip r:embed="rId4"/>
          <a:stretch>
            <a:fillRect/>
          </a:stretch>
        </p:blipFill>
        <p:spPr>
          <a:xfrm>
            <a:off x="7409036" y="5170490"/>
            <a:ext cx="889000" cy="118110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4978A6E-02EB-35F7-F247-CF1DD5854885}"/>
                  </a:ext>
                </a:extLst>
              </p14:cNvPr>
              <p14:cNvContentPartPr/>
              <p14:nvPr/>
            </p14:nvContentPartPr>
            <p14:xfrm>
              <a:off x="5168880" y="1720800"/>
              <a:ext cx="3588120" cy="2891160"/>
            </p14:xfrm>
          </p:contentPart>
        </mc:Choice>
        <mc:Fallback xmlns="">
          <p:pic>
            <p:nvPicPr>
              <p:cNvPr id="8" name="Ink 7">
                <a:extLst>
                  <a:ext uri="{FF2B5EF4-FFF2-40B4-BE49-F238E27FC236}">
                    <a16:creationId xmlns:a16="http://schemas.microsoft.com/office/drawing/2014/main" id="{B4978A6E-02EB-35F7-F247-CF1DD5854885}"/>
                  </a:ext>
                </a:extLst>
              </p:cNvPr>
              <p:cNvPicPr/>
              <p:nvPr/>
            </p:nvPicPr>
            <p:blipFill>
              <a:blip r:embed="rId6"/>
              <a:stretch>
                <a:fillRect/>
              </a:stretch>
            </p:blipFill>
            <p:spPr>
              <a:xfrm>
                <a:off x="5159520" y="1711440"/>
                <a:ext cx="3606840" cy="2909880"/>
              </a:xfrm>
              <a:prstGeom prst="rect">
                <a:avLst/>
              </a:prstGeom>
            </p:spPr>
          </p:pic>
        </mc:Fallback>
      </mc:AlternateContent>
    </p:spTree>
    <p:extLst>
      <p:ext uri="{BB962C8B-B14F-4D97-AF65-F5344CB8AC3E}">
        <p14:creationId xmlns:p14="http://schemas.microsoft.com/office/powerpoint/2010/main" val="225390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Scoring</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18" name="Group 17">
            <a:extLst>
              <a:ext uri="{FF2B5EF4-FFF2-40B4-BE49-F238E27FC236}">
                <a16:creationId xmlns:a16="http://schemas.microsoft.com/office/drawing/2014/main" id="{98F55E8B-2561-193F-C3FF-E9322710CC07}"/>
              </a:ext>
            </a:extLst>
          </p:cNvPr>
          <p:cNvGrpSpPr/>
          <p:nvPr/>
        </p:nvGrpSpPr>
        <p:grpSpPr>
          <a:xfrm>
            <a:off x="1828800" y="1813249"/>
            <a:ext cx="5130536" cy="1615751"/>
            <a:chOff x="2108464" y="1813249"/>
            <a:chExt cx="5130536" cy="1615751"/>
          </a:xfrm>
        </p:grpSpPr>
        <p:sp>
          <p:nvSpPr>
            <p:cNvPr id="6" name="Oval 5">
              <a:extLst>
                <a:ext uri="{FF2B5EF4-FFF2-40B4-BE49-F238E27FC236}">
                  <a16:creationId xmlns:a16="http://schemas.microsoft.com/office/drawing/2014/main" id="{2A4E2B23-83E7-3B7E-F85B-0E44B74971B8}"/>
                </a:ext>
              </a:extLst>
            </p:cNvPr>
            <p:cNvSpPr/>
            <p:nvPr/>
          </p:nvSpPr>
          <p:spPr bwMode="auto">
            <a:xfrm>
              <a:off x="2794264"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sp>
          <p:nvSpPr>
            <p:cNvPr id="7" name="Oval 6">
              <a:extLst>
                <a:ext uri="{FF2B5EF4-FFF2-40B4-BE49-F238E27FC236}">
                  <a16:creationId xmlns:a16="http://schemas.microsoft.com/office/drawing/2014/main" id="{A87A03F3-FD49-159D-043E-CA7E10161057}"/>
                </a:ext>
              </a:extLst>
            </p:cNvPr>
            <p:cNvSpPr/>
            <p:nvPr/>
          </p:nvSpPr>
          <p:spPr bwMode="auto">
            <a:xfrm>
              <a:off x="2108464"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sp>
          <p:nvSpPr>
            <p:cNvPr id="9" name="Oval 8">
              <a:extLst>
                <a:ext uri="{FF2B5EF4-FFF2-40B4-BE49-F238E27FC236}">
                  <a16:creationId xmlns:a16="http://schemas.microsoft.com/office/drawing/2014/main" id="{915A07E3-7B6F-C0F0-766B-5C39D31B7FBC}"/>
                </a:ext>
              </a:extLst>
            </p:cNvPr>
            <p:cNvSpPr/>
            <p:nvPr/>
          </p:nvSpPr>
          <p:spPr bwMode="auto">
            <a:xfrm>
              <a:off x="3478135"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2" name="Oval 11">
              <a:extLst>
                <a:ext uri="{FF2B5EF4-FFF2-40B4-BE49-F238E27FC236}">
                  <a16:creationId xmlns:a16="http://schemas.microsoft.com/office/drawing/2014/main" id="{5E77C16D-F84B-96B8-30E8-E841333B8892}"/>
                </a:ext>
              </a:extLst>
            </p:cNvPr>
            <p:cNvSpPr/>
            <p:nvPr/>
          </p:nvSpPr>
          <p:spPr bwMode="auto">
            <a:xfrm>
              <a:off x="6553200" y="1834587"/>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4" name="Oval 13">
              <a:extLst>
                <a:ext uri="{FF2B5EF4-FFF2-40B4-BE49-F238E27FC236}">
                  <a16:creationId xmlns:a16="http://schemas.microsoft.com/office/drawing/2014/main" id="{18FF3899-70F5-D70B-4ED7-6DA06345FA8E}"/>
                </a:ext>
              </a:extLst>
            </p:cNvPr>
            <p:cNvSpPr/>
            <p:nvPr/>
          </p:nvSpPr>
          <p:spPr bwMode="auto">
            <a:xfrm>
              <a:off x="5867400"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cxnSp>
          <p:nvCxnSpPr>
            <p:cNvPr id="19" name="Straight Arrow Connector 18">
              <a:extLst>
                <a:ext uri="{FF2B5EF4-FFF2-40B4-BE49-F238E27FC236}">
                  <a16:creationId xmlns:a16="http://schemas.microsoft.com/office/drawing/2014/main" id="{DA9903B9-13F8-CC86-F13F-D6FA94792BF4}"/>
                </a:ext>
              </a:extLst>
            </p:cNvPr>
            <p:cNvCxnSpPr>
              <a:cxnSpLocks/>
              <a:endCxn id="6" idx="1"/>
            </p:cNvCxnSpPr>
            <p:nvPr/>
          </p:nvCxnSpPr>
          <p:spPr>
            <a:xfrm>
              <a:off x="2532568" y="2464384"/>
              <a:ext cx="362129" cy="37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3379631" y="24141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0675D2-EE31-58A4-97A8-D4DCB07FDE91}"/>
                </a:ext>
              </a:extLst>
            </p:cNvPr>
            <p:cNvCxnSpPr>
              <a:cxnSpLocks/>
              <a:endCxn id="14" idx="1"/>
            </p:cNvCxnSpPr>
            <p:nvPr/>
          </p:nvCxnSpPr>
          <p:spPr>
            <a:xfrm>
              <a:off x="5673040" y="2470171"/>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11FA060-36AE-336B-6CD8-17ED137B59A1}"/>
                </a:ext>
              </a:extLst>
            </p:cNvPr>
            <p:cNvSpPr/>
            <p:nvPr/>
          </p:nvSpPr>
          <p:spPr bwMode="auto">
            <a:xfrm>
              <a:off x="5181600" y="1813249"/>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cxnSp>
          <p:nvCxnSpPr>
            <p:cNvPr id="13" name="Straight Arrow Connector 12">
              <a:extLst>
                <a:ext uri="{FF2B5EF4-FFF2-40B4-BE49-F238E27FC236}">
                  <a16:creationId xmlns:a16="http://schemas.microsoft.com/office/drawing/2014/main" id="{4844939F-5037-71F0-412E-F6EF0E8E54B7}"/>
                </a:ext>
              </a:extLst>
            </p:cNvPr>
            <p:cNvCxnSpPr>
              <a:stCxn id="8" idx="6"/>
              <a:endCxn id="12" idx="2"/>
            </p:cNvCxnSpPr>
            <p:nvPr/>
          </p:nvCxnSpPr>
          <p:spPr>
            <a:xfrm>
              <a:off x="5867400" y="2156149"/>
              <a:ext cx="685800" cy="2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30A3C8FC-EE25-E00E-60C3-9BF9158B7371}"/>
              </a:ext>
            </a:extLst>
          </p:cNvPr>
          <p:cNvPicPr>
            <a:picLocks noChangeAspect="1"/>
          </p:cNvPicPr>
          <p:nvPr/>
        </p:nvPicPr>
        <p:blipFill>
          <a:blip r:embed="rId3"/>
          <a:stretch>
            <a:fillRect/>
          </a:stretch>
        </p:blipFill>
        <p:spPr>
          <a:xfrm>
            <a:off x="908050" y="3806743"/>
            <a:ext cx="7556500" cy="2171700"/>
          </a:xfrm>
          <a:prstGeom prst="rect">
            <a:avLst/>
          </a:prstGeom>
        </p:spPr>
      </p:pic>
    </p:spTree>
    <p:extLst>
      <p:ext uri="{BB962C8B-B14F-4D97-AF65-F5344CB8AC3E}">
        <p14:creationId xmlns:p14="http://schemas.microsoft.com/office/powerpoint/2010/main" val="428780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Scoring</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18" name="Group 17">
            <a:extLst>
              <a:ext uri="{FF2B5EF4-FFF2-40B4-BE49-F238E27FC236}">
                <a16:creationId xmlns:a16="http://schemas.microsoft.com/office/drawing/2014/main" id="{98F55E8B-2561-193F-C3FF-E9322710CC07}"/>
              </a:ext>
            </a:extLst>
          </p:cNvPr>
          <p:cNvGrpSpPr/>
          <p:nvPr/>
        </p:nvGrpSpPr>
        <p:grpSpPr>
          <a:xfrm>
            <a:off x="1828800" y="1813249"/>
            <a:ext cx="5130536" cy="1615751"/>
            <a:chOff x="2108464" y="1813249"/>
            <a:chExt cx="5130536" cy="1615751"/>
          </a:xfrm>
        </p:grpSpPr>
        <p:sp>
          <p:nvSpPr>
            <p:cNvPr id="6" name="Oval 5">
              <a:extLst>
                <a:ext uri="{FF2B5EF4-FFF2-40B4-BE49-F238E27FC236}">
                  <a16:creationId xmlns:a16="http://schemas.microsoft.com/office/drawing/2014/main" id="{2A4E2B23-83E7-3B7E-F85B-0E44B74971B8}"/>
                </a:ext>
              </a:extLst>
            </p:cNvPr>
            <p:cNvSpPr/>
            <p:nvPr/>
          </p:nvSpPr>
          <p:spPr bwMode="auto">
            <a:xfrm>
              <a:off x="2794264"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sp>
          <p:nvSpPr>
            <p:cNvPr id="7" name="Oval 6">
              <a:extLst>
                <a:ext uri="{FF2B5EF4-FFF2-40B4-BE49-F238E27FC236}">
                  <a16:creationId xmlns:a16="http://schemas.microsoft.com/office/drawing/2014/main" id="{A87A03F3-FD49-159D-043E-CA7E10161057}"/>
                </a:ext>
              </a:extLst>
            </p:cNvPr>
            <p:cNvSpPr/>
            <p:nvPr/>
          </p:nvSpPr>
          <p:spPr bwMode="auto">
            <a:xfrm>
              <a:off x="2108464"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sp>
          <p:nvSpPr>
            <p:cNvPr id="9" name="Oval 8">
              <a:extLst>
                <a:ext uri="{FF2B5EF4-FFF2-40B4-BE49-F238E27FC236}">
                  <a16:creationId xmlns:a16="http://schemas.microsoft.com/office/drawing/2014/main" id="{915A07E3-7B6F-C0F0-766B-5C39D31B7FBC}"/>
                </a:ext>
              </a:extLst>
            </p:cNvPr>
            <p:cNvSpPr/>
            <p:nvPr/>
          </p:nvSpPr>
          <p:spPr bwMode="auto">
            <a:xfrm>
              <a:off x="3478135"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2" name="Oval 11">
              <a:extLst>
                <a:ext uri="{FF2B5EF4-FFF2-40B4-BE49-F238E27FC236}">
                  <a16:creationId xmlns:a16="http://schemas.microsoft.com/office/drawing/2014/main" id="{5E77C16D-F84B-96B8-30E8-E841333B8892}"/>
                </a:ext>
              </a:extLst>
            </p:cNvPr>
            <p:cNvSpPr/>
            <p:nvPr/>
          </p:nvSpPr>
          <p:spPr bwMode="auto">
            <a:xfrm>
              <a:off x="6553200" y="1834587"/>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4" name="Oval 13">
              <a:extLst>
                <a:ext uri="{FF2B5EF4-FFF2-40B4-BE49-F238E27FC236}">
                  <a16:creationId xmlns:a16="http://schemas.microsoft.com/office/drawing/2014/main" id="{18FF3899-70F5-D70B-4ED7-6DA06345FA8E}"/>
                </a:ext>
              </a:extLst>
            </p:cNvPr>
            <p:cNvSpPr/>
            <p:nvPr/>
          </p:nvSpPr>
          <p:spPr bwMode="auto">
            <a:xfrm>
              <a:off x="5867400"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cxnSp>
          <p:nvCxnSpPr>
            <p:cNvPr id="19" name="Straight Arrow Connector 18">
              <a:extLst>
                <a:ext uri="{FF2B5EF4-FFF2-40B4-BE49-F238E27FC236}">
                  <a16:creationId xmlns:a16="http://schemas.microsoft.com/office/drawing/2014/main" id="{DA9903B9-13F8-CC86-F13F-D6FA94792BF4}"/>
                </a:ext>
              </a:extLst>
            </p:cNvPr>
            <p:cNvCxnSpPr>
              <a:cxnSpLocks/>
              <a:endCxn id="6" idx="1"/>
            </p:cNvCxnSpPr>
            <p:nvPr/>
          </p:nvCxnSpPr>
          <p:spPr>
            <a:xfrm>
              <a:off x="2532568" y="2464384"/>
              <a:ext cx="362129" cy="37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3379631" y="24141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0675D2-EE31-58A4-97A8-D4DCB07FDE91}"/>
                </a:ext>
              </a:extLst>
            </p:cNvPr>
            <p:cNvCxnSpPr>
              <a:cxnSpLocks/>
              <a:endCxn id="14" idx="1"/>
            </p:cNvCxnSpPr>
            <p:nvPr/>
          </p:nvCxnSpPr>
          <p:spPr>
            <a:xfrm>
              <a:off x="5673040" y="2470171"/>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11FA060-36AE-336B-6CD8-17ED137B59A1}"/>
                </a:ext>
              </a:extLst>
            </p:cNvPr>
            <p:cNvSpPr/>
            <p:nvPr/>
          </p:nvSpPr>
          <p:spPr bwMode="auto">
            <a:xfrm>
              <a:off x="5181600" y="1813249"/>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cxnSp>
          <p:nvCxnSpPr>
            <p:cNvPr id="13" name="Straight Arrow Connector 12">
              <a:extLst>
                <a:ext uri="{FF2B5EF4-FFF2-40B4-BE49-F238E27FC236}">
                  <a16:creationId xmlns:a16="http://schemas.microsoft.com/office/drawing/2014/main" id="{4844939F-5037-71F0-412E-F6EF0E8E54B7}"/>
                </a:ext>
              </a:extLst>
            </p:cNvPr>
            <p:cNvCxnSpPr>
              <a:stCxn id="8" idx="6"/>
              <a:endCxn id="12" idx="2"/>
            </p:cNvCxnSpPr>
            <p:nvPr/>
          </p:nvCxnSpPr>
          <p:spPr>
            <a:xfrm>
              <a:off x="5867400" y="2156149"/>
              <a:ext cx="685800" cy="2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17089719-6E2B-E30C-EDD1-DFE992C18586}"/>
              </a:ext>
            </a:extLst>
          </p:cNvPr>
          <p:cNvPicPr>
            <a:picLocks noChangeAspect="1"/>
          </p:cNvPicPr>
          <p:nvPr/>
        </p:nvPicPr>
        <p:blipFill>
          <a:blip r:embed="rId3"/>
          <a:stretch>
            <a:fillRect/>
          </a:stretch>
        </p:blipFill>
        <p:spPr>
          <a:xfrm>
            <a:off x="149988" y="3755703"/>
            <a:ext cx="2590800" cy="1828800"/>
          </a:xfrm>
          <a:prstGeom prst="rect">
            <a:avLst/>
          </a:prstGeom>
        </p:spPr>
      </p:pic>
      <p:pic>
        <p:nvPicPr>
          <p:cNvPr id="11" name="Picture 10">
            <a:extLst>
              <a:ext uri="{FF2B5EF4-FFF2-40B4-BE49-F238E27FC236}">
                <a16:creationId xmlns:a16="http://schemas.microsoft.com/office/drawing/2014/main" id="{800A2F5C-D07D-4C27-2DB2-6271FEBC54E2}"/>
              </a:ext>
            </a:extLst>
          </p:cNvPr>
          <p:cNvPicPr>
            <a:picLocks noChangeAspect="1"/>
          </p:cNvPicPr>
          <p:nvPr/>
        </p:nvPicPr>
        <p:blipFill>
          <a:blip r:embed="rId4"/>
          <a:stretch>
            <a:fillRect/>
          </a:stretch>
        </p:blipFill>
        <p:spPr>
          <a:xfrm>
            <a:off x="2946136" y="5037967"/>
            <a:ext cx="1955800" cy="1397000"/>
          </a:xfrm>
          <a:prstGeom prst="rect">
            <a:avLst/>
          </a:prstGeom>
        </p:spPr>
      </p:pic>
      <p:pic>
        <p:nvPicPr>
          <p:cNvPr id="15" name="Picture 14">
            <a:extLst>
              <a:ext uri="{FF2B5EF4-FFF2-40B4-BE49-F238E27FC236}">
                <a16:creationId xmlns:a16="http://schemas.microsoft.com/office/drawing/2014/main" id="{E5DD69E7-CFCA-2B63-C3D2-C6CDE59C2053}"/>
              </a:ext>
            </a:extLst>
          </p:cNvPr>
          <p:cNvPicPr>
            <a:picLocks noChangeAspect="1"/>
          </p:cNvPicPr>
          <p:nvPr/>
        </p:nvPicPr>
        <p:blipFill>
          <a:blip r:embed="rId5"/>
          <a:stretch>
            <a:fillRect/>
          </a:stretch>
        </p:blipFill>
        <p:spPr>
          <a:xfrm>
            <a:off x="4422012" y="3533534"/>
            <a:ext cx="4572000" cy="889000"/>
          </a:xfrm>
          <a:prstGeom prst="rect">
            <a:avLst/>
          </a:prstGeom>
        </p:spPr>
      </p:pic>
      <p:pic>
        <p:nvPicPr>
          <p:cNvPr id="16" name="Picture 15">
            <a:extLst>
              <a:ext uri="{FF2B5EF4-FFF2-40B4-BE49-F238E27FC236}">
                <a16:creationId xmlns:a16="http://schemas.microsoft.com/office/drawing/2014/main" id="{2A834CBA-18AE-DF23-A7ED-44D941EA0087}"/>
              </a:ext>
            </a:extLst>
          </p:cNvPr>
          <p:cNvPicPr>
            <a:picLocks noChangeAspect="1"/>
          </p:cNvPicPr>
          <p:nvPr/>
        </p:nvPicPr>
        <p:blipFill>
          <a:blip r:embed="rId6"/>
          <a:stretch>
            <a:fillRect/>
          </a:stretch>
        </p:blipFill>
        <p:spPr>
          <a:xfrm>
            <a:off x="7127112" y="4540767"/>
            <a:ext cx="1866900" cy="749300"/>
          </a:xfrm>
          <a:prstGeom prst="rect">
            <a:avLst/>
          </a:prstGeom>
        </p:spPr>
      </p:pic>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89B9A546-2BA5-95D4-4C6C-8F70DCAD87AA}"/>
                  </a:ext>
                </a:extLst>
              </p14:cNvPr>
              <p14:cNvContentPartPr/>
              <p14:nvPr/>
            </p14:nvContentPartPr>
            <p14:xfrm>
              <a:off x="2528705" y="4874148"/>
              <a:ext cx="2413800" cy="1913760"/>
            </p14:xfrm>
          </p:contentPart>
        </mc:Choice>
        <mc:Fallback>
          <p:pic>
            <p:nvPicPr>
              <p:cNvPr id="17" name="Ink 16">
                <a:extLst>
                  <a:ext uri="{FF2B5EF4-FFF2-40B4-BE49-F238E27FC236}">
                    <a16:creationId xmlns:a16="http://schemas.microsoft.com/office/drawing/2014/main" id="{89B9A546-2BA5-95D4-4C6C-8F70DCAD87AA}"/>
                  </a:ext>
                </a:extLst>
              </p:cNvPr>
              <p:cNvPicPr/>
              <p:nvPr/>
            </p:nvPicPr>
            <p:blipFill>
              <a:blip r:embed="rId8"/>
              <a:stretch>
                <a:fillRect/>
              </a:stretch>
            </p:blipFill>
            <p:spPr>
              <a:xfrm>
                <a:off x="2519345" y="4864788"/>
                <a:ext cx="2432520" cy="1932480"/>
              </a:xfrm>
              <a:prstGeom prst="rect">
                <a:avLst/>
              </a:prstGeom>
            </p:spPr>
          </p:pic>
        </mc:Fallback>
      </mc:AlternateContent>
    </p:spTree>
    <p:extLst>
      <p:ext uri="{BB962C8B-B14F-4D97-AF65-F5344CB8AC3E}">
        <p14:creationId xmlns:p14="http://schemas.microsoft.com/office/powerpoint/2010/main" val="137287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Scoring</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18" name="Group 17">
            <a:extLst>
              <a:ext uri="{FF2B5EF4-FFF2-40B4-BE49-F238E27FC236}">
                <a16:creationId xmlns:a16="http://schemas.microsoft.com/office/drawing/2014/main" id="{98F55E8B-2561-193F-C3FF-E9322710CC07}"/>
              </a:ext>
            </a:extLst>
          </p:cNvPr>
          <p:cNvGrpSpPr/>
          <p:nvPr/>
        </p:nvGrpSpPr>
        <p:grpSpPr>
          <a:xfrm>
            <a:off x="1828800" y="1813249"/>
            <a:ext cx="5130536" cy="1615751"/>
            <a:chOff x="2108464" y="1813249"/>
            <a:chExt cx="5130536" cy="1615751"/>
          </a:xfrm>
        </p:grpSpPr>
        <p:sp>
          <p:nvSpPr>
            <p:cNvPr id="6" name="Oval 5">
              <a:extLst>
                <a:ext uri="{FF2B5EF4-FFF2-40B4-BE49-F238E27FC236}">
                  <a16:creationId xmlns:a16="http://schemas.microsoft.com/office/drawing/2014/main" id="{2A4E2B23-83E7-3B7E-F85B-0E44B74971B8}"/>
                </a:ext>
              </a:extLst>
            </p:cNvPr>
            <p:cNvSpPr/>
            <p:nvPr/>
          </p:nvSpPr>
          <p:spPr bwMode="auto">
            <a:xfrm>
              <a:off x="2794264"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sp>
          <p:nvSpPr>
            <p:cNvPr id="7" name="Oval 6">
              <a:extLst>
                <a:ext uri="{FF2B5EF4-FFF2-40B4-BE49-F238E27FC236}">
                  <a16:creationId xmlns:a16="http://schemas.microsoft.com/office/drawing/2014/main" id="{A87A03F3-FD49-159D-043E-CA7E10161057}"/>
                </a:ext>
              </a:extLst>
            </p:cNvPr>
            <p:cNvSpPr/>
            <p:nvPr/>
          </p:nvSpPr>
          <p:spPr bwMode="auto">
            <a:xfrm>
              <a:off x="2108464"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sp>
          <p:nvSpPr>
            <p:cNvPr id="9" name="Oval 8">
              <a:extLst>
                <a:ext uri="{FF2B5EF4-FFF2-40B4-BE49-F238E27FC236}">
                  <a16:creationId xmlns:a16="http://schemas.microsoft.com/office/drawing/2014/main" id="{915A07E3-7B6F-C0F0-766B-5C39D31B7FBC}"/>
                </a:ext>
              </a:extLst>
            </p:cNvPr>
            <p:cNvSpPr/>
            <p:nvPr/>
          </p:nvSpPr>
          <p:spPr bwMode="auto">
            <a:xfrm>
              <a:off x="3478135"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2" name="Oval 11">
              <a:extLst>
                <a:ext uri="{FF2B5EF4-FFF2-40B4-BE49-F238E27FC236}">
                  <a16:creationId xmlns:a16="http://schemas.microsoft.com/office/drawing/2014/main" id="{5E77C16D-F84B-96B8-30E8-E841333B8892}"/>
                </a:ext>
              </a:extLst>
            </p:cNvPr>
            <p:cNvSpPr/>
            <p:nvPr/>
          </p:nvSpPr>
          <p:spPr bwMode="auto">
            <a:xfrm>
              <a:off x="6553200" y="1834587"/>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sp>
          <p:nvSpPr>
            <p:cNvPr id="14" name="Oval 13">
              <a:extLst>
                <a:ext uri="{FF2B5EF4-FFF2-40B4-BE49-F238E27FC236}">
                  <a16:creationId xmlns:a16="http://schemas.microsoft.com/office/drawing/2014/main" id="{18FF3899-70F5-D70B-4ED7-6DA06345FA8E}"/>
                </a:ext>
              </a:extLst>
            </p:cNvPr>
            <p:cNvSpPr/>
            <p:nvPr/>
          </p:nvSpPr>
          <p:spPr bwMode="auto">
            <a:xfrm>
              <a:off x="5867400"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cxnSp>
          <p:nvCxnSpPr>
            <p:cNvPr id="19" name="Straight Arrow Connector 18">
              <a:extLst>
                <a:ext uri="{FF2B5EF4-FFF2-40B4-BE49-F238E27FC236}">
                  <a16:creationId xmlns:a16="http://schemas.microsoft.com/office/drawing/2014/main" id="{DA9903B9-13F8-CC86-F13F-D6FA94792BF4}"/>
                </a:ext>
              </a:extLst>
            </p:cNvPr>
            <p:cNvCxnSpPr>
              <a:cxnSpLocks/>
              <a:endCxn id="6" idx="1"/>
            </p:cNvCxnSpPr>
            <p:nvPr/>
          </p:nvCxnSpPr>
          <p:spPr>
            <a:xfrm>
              <a:off x="2532568" y="2464384"/>
              <a:ext cx="362129" cy="37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3379631" y="24141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0675D2-EE31-58A4-97A8-D4DCB07FDE91}"/>
                </a:ext>
              </a:extLst>
            </p:cNvPr>
            <p:cNvCxnSpPr>
              <a:cxnSpLocks/>
              <a:endCxn id="14" idx="1"/>
            </p:cNvCxnSpPr>
            <p:nvPr/>
          </p:nvCxnSpPr>
          <p:spPr>
            <a:xfrm>
              <a:off x="5673040" y="2470171"/>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11FA060-36AE-336B-6CD8-17ED137B59A1}"/>
                </a:ext>
              </a:extLst>
            </p:cNvPr>
            <p:cNvSpPr/>
            <p:nvPr/>
          </p:nvSpPr>
          <p:spPr bwMode="auto">
            <a:xfrm>
              <a:off x="5181600" y="1813249"/>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cxnSp>
          <p:nvCxnSpPr>
            <p:cNvPr id="13" name="Straight Arrow Connector 12">
              <a:extLst>
                <a:ext uri="{FF2B5EF4-FFF2-40B4-BE49-F238E27FC236}">
                  <a16:creationId xmlns:a16="http://schemas.microsoft.com/office/drawing/2014/main" id="{4844939F-5037-71F0-412E-F6EF0E8E54B7}"/>
                </a:ext>
              </a:extLst>
            </p:cNvPr>
            <p:cNvCxnSpPr>
              <a:stCxn id="8" idx="6"/>
              <a:endCxn id="12" idx="2"/>
            </p:cNvCxnSpPr>
            <p:nvPr/>
          </p:nvCxnSpPr>
          <p:spPr>
            <a:xfrm>
              <a:off x="5867400" y="2156149"/>
              <a:ext cx="685800" cy="2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17089719-6E2B-E30C-EDD1-DFE992C18586}"/>
              </a:ext>
            </a:extLst>
          </p:cNvPr>
          <p:cNvPicPr>
            <a:picLocks noChangeAspect="1"/>
          </p:cNvPicPr>
          <p:nvPr/>
        </p:nvPicPr>
        <p:blipFill>
          <a:blip r:embed="rId3"/>
          <a:stretch>
            <a:fillRect/>
          </a:stretch>
        </p:blipFill>
        <p:spPr>
          <a:xfrm>
            <a:off x="149988" y="3755703"/>
            <a:ext cx="2590800" cy="1828800"/>
          </a:xfrm>
          <a:prstGeom prst="rect">
            <a:avLst/>
          </a:prstGeom>
        </p:spPr>
      </p:pic>
      <p:pic>
        <p:nvPicPr>
          <p:cNvPr id="11" name="Picture 10">
            <a:extLst>
              <a:ext uri="{FF2B5EF4-FFF2-40B4-BE49-F238E27FC236}">
                <a16:creationId xmlns:a16="http://schemas.microsoft.com/office/drawing/2014/main" id="{800A2F5C-D07D-4C27-2DB2-6271FEBC54E2}"/>
              </a:ext>
            </a:extLst>
          </p:cNvPr>
          <p:cNvPicPr>
            <a:picLocks noChangeAspect="1"/>
          </p:cNvPicPr>
          <p:nvPr/>
        </p:nvPicPr>
        <p:blipFill>
          <a:blip r:embed="rId4"/>
          <a:stretch>
            <a:fillRect/>
          </a:stretch>
        </p:blipFill>
        <p:spPr>
          <a:xfrm>
            <a:off x="2946136" y="5037967"/>
            <a:ext cx="1955800" cy="1397000"/>
          </a:xfrm>
          <a:prstGeom prst="rect">
            <a:avLst/>
          </a:prstGeom>
        </p:spPr>
      </p:pic>
      <p:pic>
        <p:nvPicPr>
          <p:cNvPr id="15" name="Picture 14">
            <a:extLst>
              <a:ext uri="{FF2B5EF4-FFF2-40B4-BE49-F238E27FC236}">
                <a16:creationId xmlns:a16="http://schemas.microsoft.com/office/drawing/2014/main" id="{E5DD69E7-CFCA-2B63-C3D2-C6CDE59C2053}"/>
              </a:ext>
            </a:extLst>
          </p:cNvPr>
          <p:cNvPicPr>
            <a:picLocks noChangeAspect="1"/>
          </p:cNvPicPr>
          <p:nvPr/>
        </p:nvPicPr>
        <p:blipFill>
          <a:blip r:embed="rId5"/>
          <a:stretch>
            <a:fillRect/>
          </a:stretch>
        </p:blipFill>
        <p:spPr>
          <a:xfrm>
            <a:off x="4422012" y="3533534"/>
            <a:ext cx="4572000" cy="889000"/>
          </a:xfrm>
          <a:prstGeom prst="rect">
            <a:avLst/>
          </a:prstGeom>
        </p:spPr>
      </p:pic>
      <p:pic>
        <p:nvPicPr>
          <p:cNvPr id="16" name="Picture 15">
            <a:extLst>
              <a:ext uri="{FF2B5EF4-FFF2-40B4-BE49-F238E27FC236}">
                <a16:creationId xmlns:a16="http://schemas.microsoft.com/office/drawing/2014/main" id="{2A834CBA-18AE-DF23-A7ED-44D941EA0087}"/>
              </a:ext>
            </a:extLst>
          </p:cNvPr>
          <p:cNvPicPr>
            <a:picLocks noChangeAspect="1"/>
          </p:cNvPicPr>
          <p:nvPr/>
        </p:nvPicPr>
        <p:blipFill>
          <a:blip r:embed="rId6"/>
          <a:stretch>
            <a:fillRect/>
          </a:stretch>
        </p:blipFill>
        <p:spPr>
          <a:xfrm>
            <a:off x="7127112" y="4540767"/>
            <a:ext cx="1866900" cy="749300"/>
          </a:xfrm>
          <a:prstGeom prst="rect">
            <a:avLst/>
          </a:prstGeom>
        </p:spPr>
      </p:pic>
    </p:spTree>
    <p:extLst>
      <p:ext uri="{BB962C8B-B14F-4D97-AF65-F5344CB8AC3E}">
        <p14:creationId xmlns:p14="http://schemas.microsoft.com/office/powerpoint/2010/main" val="47051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Search</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5" name="Group 4">
            <a:extLst>
              <a:ext uri="{FF2B5EF4-FFF2-40B4-BE49-F238E27FC236}">
                <a16:creationId xmlns:a16="http://schemas.microsoft.com/office/drawing/2014/main" id="{8A726817-54E1-7CE9-7D4B-8C1A5FDD87D8}"/>
              </a:ext>
            </a:extLst>
          </p:cNvPr>
          <p:cNvGrpSpPr/>
          <p:nvPr/>
        </p:nvGrpSpPr>
        <p:grpSpPr>
          <a:xfrm>
            <a:off x="762000" y="4062140"/>
            <a:ext cx="2055471" cy="1600200"/>
            <a:chOff x="1828800" y="1828800"/>
            <a:chExt cx="2055471" cy="1600200"/>
          </a:xfrm>
        </p:grpSpPr>
        <p:sp>
          <p:nvSpPr>
            <p:cNvPr id="6" name="Oval 5">
              <a:extLst>
                <a:ext uri="{FF2B5EF4-FFF2-40B4-BE49-F238E27FC236}">
                  <a16:creationId xmlns:a16="http://schemas.microsoft.com/office/drawing/2014/main" id="{2A4E2B23-83E7-3B7E-F85B-0E44B74971B8}"/>
                </a:ext>
              </a:extLst>
            </p:cNvPr>
            <p:cNvSpPr/>
            <p:nvPr/>
          </p:nvSpPr>
          <p:spPr bwMode="auto">
            <a:xfrm>
              <a:off x="2514600" y="2743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Z</a:t>
              </a:r>
            </a:p>
          </p:txBody>
        </p:sp>
        <p:sp>
          <p:nvSpPr>
            <p:cNvPr id="7" name="Oval 6">
              <a:extLst>
                <a:ext uri="{FF2B5EF4-FFF2-40B4-BE49-F238E27FC236}">
                  <a16:creationId xmlns:a16="http://schemas.microsoft.com/office/drawing/2014/main" id="{A87A03F3-FD49-159D-043E-CA7E10161057}"/>
                </a:ext>
              </a:extLst>
            </p:cNvPr>
            <p:cNvSpPr/>
            <p:nvPr/>
          </p:nvSpPr>
          <p:spPr bwMode="auto">
            <a:xfrm>
              <a:off x="1828800"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X</a:t>
              </a:r>
            </a:p>
          </p:txBody>
        </p:sp>
        <p:sp>
          <p:nvSpPr>
            <p:cNvPr id="9" name="Oval 8">
              <a:extLst>
                <a:ext uri="{FF2B5EF4-FFF2-40B4-BE49-F238E27FC236}">
                  <a16:creationId xmlns:a16="http://schemas.microsoft.com/office/drawing/2014/main" id="{915A07E3-7B6F-C0F0-766B-5C39D31B7FBC}"/>
                </a:ext>
              </a:extLst>
            </p:cNvPr>
            <p:cNvSpPr/>
            <p:nvPr/>
          </p:nvSpPr>
          <p:spPr bwMode="auto">
            <a:xfrm>
              <a:off x="3198471" y="1828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Y</a:t>
              </a:r>
            </a:p>
          </p:txBody>
        </p:sp>
        <p:cxnSp>
          <p:nvCxnSpPr>
            <p:cNvPr id="19" name="Straight Arrow Connector 18">
              <a:extLst>
                <a:ext uri="{FF2B5EF4-FFF2-40B4-BE49-F238E27FC236}">
                  <a16:creationId xmlns:a16="http://schemas.microsoft.com/office/drawing/2014/main" id="{DA9903B9-13F8-CC86-F13F-D6FA94792BF4}"/>
                </a:ext>
              </a:extLst>
            </p:cNvPr>
            <p:cNvCxnSpPr>
              <a:cxnSpLocks/>
              <a:endCxn id="6" idx="1"/>
            </p:cNvCxnSpPr>
            <p:nvPr/>
          </p:nvCxnSpPr>
          <p:spPr>
            <a:xfrm>
              <a:off x="2252904" y="2464384"/>
              <a:ext cx="362129" cy="37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3099967" y="24141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B2A06A6F-5686-31E6-37BF-52474A7524F2}"/>
              </a:ext>
            </a:extLst>
          </p:cNvPr>
          <p:cNvSpPr txBox="1"/>
          <p:nvPr/>
        </p:nvSpPr>
        <p:spPr>
          <a:xfrm>
            <a:off x="1238491" y="1539433"/>
            <a:ext cx="0" cy="0"/>
          </a:xfrm>
          <a:prstGeom prst="rect">
            <a:avLst/>
          </a:prstGeom>
          <a:noFill/>
        </p:spPr>
        <p:txBody>
          <a:bodyPr wrap="none" rtlCol="0">
            <a:noAutofit/>
          </a:bodyPr>
          <a:lstStyle/>
          <a:p>
            <a:pPr algn="ctr"/>
            <a:endParaRPr lang="en-US" sz="1600" dirty="0" err="1"/>
          </a:p>
        </p:txBody>
      </p:sp>
      <p:pic>
        <p:nvPicPr>
          <p:cNvPr id="17" name="Picture 16">
            <a:extLst>
              <a:ext uri="{FF2B5EF4-FFF2-40B4-BE49-F238E27FC236}">
                <a16:creationId xmlns:a16="http://schemas.microsoft.com/office/drawing/2014/main" id="{FED7DAA8-D031-3C45-60AD-759068607C30}"/>
              </a:ext>
            </a:extLst>
          </p:cNvPr>
          <p:cNvPicPr>
            <a:picLocks noChangeAspect="1"/>
          </p:cNvPicPr>
          <p:nvPr/>
        </p:nvPicPr>
        <p:blipFill>
          <a:blip r:embed="rId3"/>
          <a:stretch>
            <a:fillRect/>
          </a:stretch>
        </p:blipFill>
        <p:spPr>
          <a:xfrm>
            <a:off x="73432" y="1547820"/>
            <a:ext cx="4622800" cy="2171700"/>
          </a:xfrm>
          <a:prstGeom prst="rect">
            <a:avLst/>
          </a:prstGeom>
        </p:spPr>
      </p:pic>
      <p:pic>
        <p:nvPicPr>
          <p:cNvPr id="22" name="Picture 21">
            <a:extLst>
              <a:ext uri="{FF2B5EF4-FFF2-40B4-BE49-F238E27FC236}">
                <a16:creationId xmlns:a16="http://schemas.microsoft.com/office/drawing/2014/main" id="{4D3E70F9-8B93-EB2B-8B90-02763E9C8AFF}"/>
              </a:ext>
            </a:extLst>
          </p:cNvPr>
          <p:cNvPicPr>
            <a:picLocks noChangeAspect="1"/>
          </p:cNvPicPr>
          <p:nvPr/>
        </p:nvPicPr>
        <p:blipFill>
          <a:blip r:embed="rId4"/>
          <a:stretch>
            <a:fillRect/>
          </a:stretch>
        </p:blipFill>
        <p:spPr>
          <a:xfrm>
            <a:off x="4742475" y="1550714"/>
            <a:ext cx="4337453" cy="5022852"/>
          </a:xfrm>
          <a:prstGeom prst="rect">
            <a:avLst/>
          </a:prstGeom>
        </p:spPr>
      </p:pic>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0CA121D7-A5B9-04B0-F02C-E662C99659CF}"/>
                  </a:ext>
                </a:extLst>
              </p14:cNvPr>
              <p14:cNvContentPartPr/>
              <p14:nvPr/>
            </p14:nvContentPartPr>
            <p14:xfrm>
              <a:off x="4445280" y="1549440"/>
              <a:ext cx="3651480" cy="4972320"/>
            </p14:xfrm>
          </p:contentPart>
        </mc:Choice>
        <mc:Fallback xmlns="">
          <p:pic>
            <p:nvPicPr>
              <p:cNvPr id="24" name="Ink 23">
                <a:extLst>
                  <a:ext uri="{FF2B5EF4-FFF2-40B4-BE49-F238E27FC236}">
                    <a16:creationId xmlns:a16="http://schemas.microsoft.com/office/drawing/2014/main" id="{0CA121D7-A5B9-04B0-F02C-E662C99659CF}"/>
                  </a:ext>
                </a:extLst>
              </p:cNvPr>
              <p:cNvPicPr/>
              <p:nvPr/>
            </p:nvPicPr>
            <p:blipFill>
              <a:blip r:embed="rId6"/>
              <a:stretch>
                <a:fillRect/>
              </a:stretch>
            </p:blipFill>
            <p:spPr>
              <a:xfrm>
                <a:off x="4435920" y="1540080"/>
                <a:ext cx="3670200" cy="4991040"/>
              </a:xfrm>
              <a:prstGeom prst="rect">
                <a:avLst/>
              </a:prstGeom>
            </p:spPr>
          </p:pic>
        </mc:Fallback>
      </mc:AlternateContent>
    </p:spTree>
    <p:extLst>
      <p:ext uri="{BB962C8B-B14F-4D97-AF65-F5344CB8AC3E}">
        <p14:creationId xmlns:p14="http://schemas.microsoft.com/office/powerpoint/2010/main" val="299150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Structure Learning. Search</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26" name="Group 25">
            <a:extLst>
              <a:ext uri="{FF2B5EF4-FFF2-40B4-BE49-F238E27FC236}">
                <a16:creationId xmlns:a16="http://schemas.microsoft.com/office/drawing/2014/main" id="{6B65C2B8-9FA7-A563-8AA4-49118D8C88E2}"/>
              </a:ext>
            </a:extLst>
          </p:cNvPr>
          <p:cNvGrpSpPr/>
          <p:nvPr/>
        </p:nvGrpSpPr>
        <p:grpSpPr>
          <a:xfrm>
            <a:off x="609600" y="1676400"/>
            <a:ext cx="2741271" cy="2645780"/>
            <a:chOff x="838200" y="1539433"/>
            <a:chExt cx="2741271" cy="2645780"/>
          </a:xfrm>
        </p:grpSpPr>
        <p:sp>
          <p:nvSpPr>
            <p:cNvPr id="3" name="TextBox 2">
              <a:extLst>
                <a:ext uri="{FF2B5EF4-FFF2-40B4-BE49-F238E27FC236}">
                  <a16:creationId xmlns:a16="http://schemas.microsoft.com/office/drawing/2014/main" id="{B2A06A6F-5686-31E6-37BF-52474A7524F2}"/>
                </a:ext>
              </a:extLst>
            </p:cNvPr>
            <p:cNvSpPr txBox="1"/>
            <p:nvPr/>
          </p:nvSpPr>
          <p:spPr>
            <a:xfrm>
              <a:off x="1238491" y="1539433"/>
              <a:ext cx="0" cy="0"/>
            </a:xfrm>
            <a:prstGeom prst="rect">
              <a:avLst/>
            </a:prstGeom>
            <a:noFill/>
          </p:spPr>
          <p:txBody>
            <a:bodyPr wrap="none" rtlCol="0">
              <a:noAutofit/>
            </a:bodyPr>
            <a:lstStyle/>
            <a:p>
              <a:pPr algn="ctr"/>
              <a:endParaRPr lang="en-US" sz="1600" dirty="0" err="1"/>
            </a:p>
          </p:txBody>
        </p:sp>
        <p:sp>
          <p:nvSpPr>
            <p:cNvPr id="10" name="Oval 9">
              <a:extLst>
                <a:ext uri="{FF2B5EF4-FFF2-40B4-BE49-F238E27FC236}">
                  <a16:creationId xmlns:a16="http://schemas.microsoft.com/office/drawing/2014/main" id="{DE65D01F-8FD3-A0BF-E5D0-1D7B6DD1451B}"/>
                </a:ext>
              </a:extLst>
            </p:cNvPr>
            <p:cNvSpPr/>
            <p:nvPr/>
          </p:nvSpPr>
          <p:spPr bwMode="auto">
            <a:xfrm>
              <a:off x="1524000" y="2590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A</a:t>
              </a:r>
            </a:p>
          </p:txBody>
        </p:sp>
        <p:sp>
          <p:nvSpPr>
            <p:cNvPr id="11" name="Oval 10">
              <a:extLst>
                <a:ext uri="{FF2B5EF4-FFF2-40B4-BE49-F238E27FC236}">
                  <a16:creationId xmlns:a16="http://schemas.microsoft.com/office/drawing/2014/main" id="{D4A76AE9-9A27-3771-483E-2BF138648DEF}"/>
                </a:ext>
              </a:extLst>
            </p:cNvPr>
            <p:cNvSpPr/>
            <p:nvPr/>
          </p:nvSpPr>
          <p:spPr bwMode="auto">
            <a:xfrm>
              <a:off x="838200" y="16764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B</a:t>
              </a:r>
            </a:p>
          </p:txBody>
        </p:sp>
        <p:sp>
          <p:nvSpPr>
            <p:cNvPr id="12" name="Oval 11">
              <a:extLst>
                <a:ext uri="{FF2B5EF4-FFF2-40B4-BE49-F238E27FC236}">
                  <a16:creationId xmlns:a16="http://schemas.microsoft.com/office/drawing/2014/main" id="{5B6AB985-7E31-2FC4-4A38-9E13EB057563}"/>
                </a:ext>
              </a:extLst>
            </p:cNvPr>
            <p:cNvSpPr/>
            <p:nvPr/>
          </p:nvSpPr>
          <p:spPr bwMode="auto">
            <a:xfrm>
              <a:off x="2207871" y="16764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C</a:t>
              </a:r>
            </a:p>
          </p:txBody>
        </p:sp>
        <p:sp>
          <p:nvSpPr>
            <p:cNvPr id="13" name="Oval 12">
              <a:extLst>
                <a:ext uri="{FF2B5EF4-FFF2-40B4-BE49-F238E27FC236}">
                  <a16:creationId xmlns:a16="http://schemas.microsoft.com/office/drawing/2014/main" id="{08D582BF-F647-5983-04BF-C12BE854E883}"/>
                </a:ext>
              </a:extLst>
            </p:cNvPr>
            <p:cNvSpPr/>
            <p:nvPr/>
          </p:nvSpPr>
          <p:spPr bwMode="auto">
            <a:xfrm>
              <a:off x="2893671" y="25908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G</a:t>
              </a:r>
            </a:p>
          </p:txBody>
        </p:sp>
        <p:sp>
          <p:nvSpPr>
            <p:cNvPr id="14" name="Oval 13">
              <a:extLst>
                <a:ext uri="{FF2B5EF4-FFF2-40B4-BE49-F238E27FC236}">
                  <a16:creationId xmlns:a16="http://schemas.microsoft.com/office/drawing/2014/main" id="{3F34C261-6992-69B1-AF83-116ADC9DE16D}"/>
                </a:ext>
              </a:extLst>
            </p:cNvPr>
            <p:cNvSpPr/>
            <p:nvPr/>
          </p:nvSpPr>
          <p:spPr bwMode="auto">
            <a:xfrm>
              <a:off x="2207871" y="3499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H</a:t>
              </a:r>
            </a:p>
          </p:txBody>
        </p:sp>
        <p:cxnSp>
          <p:nvCxnSpPr>
            <p:cNvPr id="18" name="Straight Arrow Connector 17">
              <a:extLst>
                <a:ext uri="{FF2B5EF4-FFF2-40B4-BE49-F238E27FC236}">
                  <a16:creationId xmlns:a16="http://schemas.microsoft.com/office/drawing/2014/main" id="{C40D187C-760A-0BF0-F717-FC4A5FF0083F}"/>
                </a:ext>
              </a:extLst>
            </p:cNvPr>
            <p:cNvCxnSpPr>
              <a:endCxn id="10" idx="1"/>
            </p:cNvCxnSpPr>
            <p:nvPr/>
          </p:nvCxnSpPr>
          <p:spPr>
            <a:xfrm>
              <a:off x="1295400" y="2362200"/>
              <a:ext cx="329033" cy="32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7D14BF-692F-C47E-19BA-AFA35CE0A284}"/>
                </a:ext>
              </a:extLst>
            </p:cNvPr>
            <p:cNvCxnSpPr>
              <a:stCxn id="12" idx="3"/>
              <a:endCxn id="10" idx="7"/>
            </p:cNvCxnSpPr>
            <p:nvPr/>
          </p:nvCxnSpPr>
          <p:spPr>
            <a:xfrm flipH="1">
              <a:off x="2109367" y="22617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233C2A-285A-E941-481B-3FC7BCB5B709}"/>
                </a:ext>
              </a:extLst>
            </p:cNvPr>
            <p:cNvCxnSpPr>
              <a:cxnSpLocks/>
              <a:endCxn id="14" idx="1"/>
            </p:cNvCxnSpPr>
            <p:nvPr/>
          </p:nvCxnSpPr>
          <p:spPr>
            <a:xfrm>
              <a:off x="2013511" y="3226384"/>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5B3EC7A-B7EF-4D3F-DBF4-FEB3F7DFE7CB}"/>
                </a:ext>
              </a:extLst>
            </p:cNvPr>
            <p:cNvCxnSpPr>
              <a:stCxn id="13" idx="3"/>
              <a:endCxn id="14" idx="7"/>
            </p:cNvCxnSpPr>
            <p:nvPr/>
          </p:nvCxnSpPr>
          <p:spPr>
            <a:xfrm flipH="1">
              <a:off x="2793238" y="3176167"/>
              <a:ext cx="200866" cy="42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832FA3C1-E322-99EC-EAAC-3AB94942AC07}"/>
              </a:ext>
            </a:extLst>
          </p:cNvPr>
          <p:cNvPicPr>
            <a:picLocks noChangeAspect="1"/>
          </p:cNvPicPr>
          <p:nvPr/>
        </p:nvPicPr>
        <p:blipFill>
          <a:blip r:embed="rId3"/>
          <a:stretch>
            <a:fillRect/>
          </a:stretch>
        </p:blipFill>
        <p:spPr>
          <a:xfrm>
            <a:off x="3733800" y="2466813"/>
            <a:ext cx="5181600" cy="1270000"/>
          </a:xfrm>
          <a:prstGeom prst="rect">
            <a:avLst/>
          </a:prstGeom>
        </p:spPr>
      </p:pic>
      <p:pic>
        <p:nvPicPr>
          <p:cNvPr id="28" name="Picture 27">
            <a:extLst>
              <a:ext uri="{FF2B5EF4-FFF2-40B4-BE49-F238E27FC236}">
                <a16:creationId xmlns:a16="http://schemas.microsoft.com/office/drawing/2014/main" id="{90E83F24-6D10-706E-E00D-0AEDF82F1570}"/>
              </a:ext>
            </a:extLst>
          </p:cNvPr>
          <p:cNvPicPr>
            <a:picLocks noChangeAspect="1"/>
          </p:cNvPicPr>
          <p:nvPr/>
        </p:nvPicPr>
        <p:blipFill>
          <a:blip r:embed="rId4"/>
          <a:stretch>
            <a:fillRect/>
          </a:stretch>
        </p:blipFill>
        <p:spPr>
          <a:xfrm>
            <a:off x="3614435" y="4268839"/>
            <a:ext cx="5106847" cy="559533"/>
          </a:xfrm>
          <a:prstGeom prst="rect">
            <a:avLst/>
          </a:prstGeom>
        </p:spPr>
      </p:pic>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B57DAA5D-8F22-EB78-B809-C82010C738FF}"/>
                  </a:ext>
                </a:extLst>
              </p14:cNvPr>
              <p14:cNvContentPartPr/>
              <p14:nvPr/>
            </p14:nvContentPartPr>
            <p14:xfrm>
              <a:off x="5747040" y="3200400"/>
              <a:ext cx="3098880" cy="1346400"/>
            </p14:xfrm>
          </p:contentPart>
        </mc:Choice>
        <mc:Fallback xmlns="">
          <p:pic>
            <p:nvPicPr>
              <p:cNvPr id="29" name="Ink 28">
                <a:extLst>
                  <a:ext uri="{FF2B5EF4-FFF2-40B4-BE49-F238E27FC236}">
                    <a16:creationId xmlns:a16="http://schemas.microsoft.com/office/drawing/2014/main" id="{B57DAA5D-8F22-EB78-B809-C82010C738FF}"/>
                  </a:ext>
                </a:extLst>
              </p:cNvPr>
              <p:cNvPicPr/>
              <p:nvPr/>
            </p:nvPicPr>
            <p:blipFill>
              <a:blip r:embed="rId6"/>
              <a:stretch>
                <a:fillRect/>
              </a:stretch>
            </p:blipFill>
            <p:spPr>
              <a:xfrm>
                <a:off x="5737680" y="3191040"/>
                <a:ext cx="3117600" cy="1365120"/>
              </a:xfrm>
              <a:prstGeom prst="rect">
                <a:avLst/>
              </a:prstGeom>
            </p:spPr>
          </p:pic>
        </mc:Fallback>
      </mc:AlternateContent>
    </p:spTree>
    <p:extLst>
      <p:ext uri="{BB962C8B-B14F-4D97-AF65-F5344CB8AC3E}">
        <p14:creationId xmlns:p14="http://schemas.microsoft.com/office/powerpoint/2010/main" val="52757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Practical Problem</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5" name="Picture 4">
            <a:extLst>
              <a:ext uri="{FF2B5EF4-FFF2-40B4-BE49-F238E27FC236}">
                <a16:creationId xmlns:a16="http://schemas.microsoft.com/office/drawing/2014/main" id="{B60568E3-C919-D437-445A-5B874AB12A07}"/>
              </a:ext>
            </a:extLst>
          </p:cNvPr>
          <p:cNvPicPr>
            <a:picLocks noChangeAspect="1"/>
          </p:cNvPicPr>
          <p:nvPr/>
        </p:nvPicPr>
        <p:blipFill>
          <a:blip r:embed="rId3"/>
          <a:stretch>
            <a:fillRect/>
          </a:stretch>
        </p:blipFill>
        <p:spPr>
          <a:xfrm>
            <a:off x="685800" y="1524483"/>
            <a:ext cx="4177663" cy="4914898"/>
          </a:xfrm>
          <a:prstGeom prst="rect">
            <a:avLst/>
          </a:prstGeom>
        </p:spPr>
      </p:pic>
      <p:pic>
        <p:nvPicPr>
          <p:cNvPr id="6" name="Picture 5">
            <a:extLst>
              <a:ext uri="{FF2B5EF4-FFF2-40B4-BE49-F238E27FC236}">
                <a16:creationId xmlns:a16="http://schemas.microsoft.com/office/drawing/2014/main" id="{D3FD2C99-96A4-90F9-DD3F-22603EA797AD}"/>
              </a:ext>
            </a:extLst>
          </p:cNvPr>
          <p:cNvPicPr>
            <a:picLocks noChangeAspect="1"/>
          </p:cNvPicPr>
          <p:nvPr/>
        </p:nvPicPr>
        <p:blipFill>
          <a:blip r:embed="rId4"/>
          <a:stretch>
            <a:fillRect/>
          </a:stretch>
        </p:blipFill>
        <p:spPr>
          <a:xfrm>
            <a:off x="5105400" y="1905000"/>
            <a:ext cx="3571875" cy="3810000"/>
          </a:xfrm>
          <a:prstGeom prst="rect">
            <a:avLst/>
          </a:prstGeom>
        </p:spPr>
      </p:pic>
    </p:spTree>
    <p:extLst>
      <p:ext uri="{BB962C8B-B14F-4D97-AF65-F5344CB8AC3E}">
        <p14:creationId xmlns:p14="http://schemas.microsoft.com/office/powerpoint/2010/main" val="326032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Practical Problem</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dirty="0"/>
              <a:t>CS 583 – Probabilistic Graphical Models – Illinois Institute of Technology</a:t>
            </a:r>
          </a:p>
        </p:txBody>
      </p:sp>
      <p:pic>
        <p:nvPicPr>
          <p:cNvPr id="6" name="Picture 5">
            <a:extLst>
              <a:ext uri="{FF2B5EF4-FFF2-40B4-BE49-F238E27FC236}">
                <a16:creationId xmlns:a16="http://schemas.microsoft.com/office/drawing/2014/main" id="{D3FD2C99-96A4-90F9-DD3F-22603EA797AD}"/>
              </a:ext>
            </a:extLst>
          </p:cNvPr>
          <p:cNvPicPr>
            <a:picLocks noChangeAspect="1"/>
          </p:cNvPicPr>
          <p:nvPr/>
        </p:nvPicPr>
        <p:blipFill>
          <a:blip r:embed="rId3"/>
          <a:stretch>
            <a:fillRect/>
          </a:stretch>
        </p:blipFill>
        <p:spPr>
          <a:xfrm>
            <a:off x="5105400" y="1905000"/>
            <a:ext cx="3571875" cy="3810000"/>
          </a:xfrm>
          <a:prstGeom prst="rect">
            <a:avLst/>
          </a:prstGeom>
        </p:spPr>
      </p:pic>
      <p:pic>
        <p:nvPicPr>
          <p:cNvPr id="3" name="Picture 2">
            <a:extLst>
              <a:ext uri="{FF2B5EF4-FFF2-40B4-BE49-F238E27FC236}">
                <a16:creationId xmlns:a16="http://schemas.microsoft.com/office/drawing/2014/main" id="{35048F35-07D0-E21F-EEB9-5E00866AF1D2}"/>
              </a:ext>
            </a:extLst>
          </p:cNvPr>
          <p:cNvPicPr>
            <a:picLocks noChangeAspect="1"/>
          </p:cNvPicPr>
          <p:nvPr/>
        </p:nvPicPr>
        <p:blipFill>
          <a:blip r:embed="rId4"/>
          <a:stretch>
            <a:fillRect/>
          </a:stretch>
        </p:blipFill>
        <p:spPr>
          <a:xfrm>
            <a:off x="477456" y="1675838"/>
            <a:ext cx="4452473" cy="4356099"/>
          </a:xfrm>
          <a:prstGeom prst="rect">
            <a:avLst/>
          </a:prstGeom>
        </p:spPr>
      </p:pic>
    </p:spTree>
    <p:extLst>
      <p:ext uri="{BB962C8B-B14F-4D97-AF65-F5344CB8AC3E}">
        <p14:creationId xmlns:p14="http://schemas.microsoft.com/office/powerpoint/2010/main" val="428300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Practical Problem</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6" name="Picture 5">
            <a:extLst>
              <a:ext uri="{FF2B5EF4-FFF2-40B4-BE49-F238E27FC236}">
                <a16:creationId xmlns:a16="http://schemas.microsoft.com/office/drawing/2014/main" id="{D3FD2C99-96A4-90F9-DD3F-22603EA797AD}"/>
              </a:ext>
            </a:extLst>
          </p:cNvPr>
          <p:cNvPicPr>
            <a:picLocks noChangeAspect="1"/>
          </p:cNvPicPr>
          <p:nvPr/>
        </p:nvPicPr>
        <p:blipFill>
          <a:blip r:embed="rId3"/>
          <a:stretch>
            <a:fillRect/>
          </a:stretch>
        </p:blipFill>
        <p:spPr>
          <a:xfrm>
            <a:off x="5105400" y="1905000"/>
            <a:ext cx="3571875" cy="3810000"/>
          </a:xfrm>
          <a:prstGeom prst="rect">
            <a:avLst/>
          </a:prstGeom>
        </p:spPr>
      </p:pic>
      <p:pic>
        <p:nvPicPr>
          <p:cNvPr id="3" name="Picture 2">
            <a:extLst>
              <a:ext uri="{FF2B5EF4-FFF2-40B4-BE49-F238E27FC236}">
                <a16:creationId xmlns:a16="http://schemas.microsoft.com/office/drawing/2014/main" id="{35048F35-07D0-E21F-EEB9-5E00866AF1D2}"/>
              </a:ext>
            </a:extLst>
          </p:cNvPr>
          <p:cNvPicPr>
            <a:picLocks noChangeAspect="1"/>
          </p:cNvPicPr>
          <p:nvPr/>
        </p:nvPicPr>
        <p:blipFill>
          <a:blip r:embed="rId4"/>
          <a:stretch>
            <a:fillRect/>
          </a:stretch>
        </p:blipFill>
        <p:spPr>
          <a:xfrm>
            <a:off x="477456" y="1675838"/>
            <a:ext cx="4452473" cy="4356099"/>
          </a:xfrm>
          <a:prstGeom prst="rect">
            <a:avLst/>
          </a:prstGeom>
        </p:spPr>
      </p:pic>
    </p:spTree>
    <p:extLst>
      <p:ext uri="{BB962C8B-B14F-4D97-AF65-F5344CB8AC3E}">
        <p14:creationId xmlns:p14="http://schemas.microsoft.com/office/powerpoint/2010/main" val="329713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Practical Problem</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6" name="Picture 5">
            <a:extLst>
              <a:ext uri="{FF2B5EF4-FFF2-40B4-BE49-F238E27FC236}">
                <a16:creationId xmlns:a16="http://schemas.microsoft.com/office/drawing/2014/main" id="{D3FD2C99-96A4-90F9-DD3F-22603EA797AD}"/>
              </a:ext>
            </a:extLst>
          </p:cNvPr>
          <p:cNvPicPr>
            <a:picLocks noChangeAspect="1"/>
          </p:cNvPicPr>
          <p:nvPr/>
        </p:nvPicPr>
        <p:blipFill>
          <a:blip r:embed="rId3"/>
          <a:stretch>
            <a:fillRect/>
          </a:stretch>
        </p:blipFill>
        <p:spPr>
          <a:xfrm>
            <a:off x="5029200" y="2683878"/>
            <a:ext cx="3571875" cy="3810000"/>
          </a:xfrm>
          <a:prstGeom prst="rect">
            <a:avLst/>
          </a:prstGeom>
        </p:spPr>
      </p:pic>
      <p:pic>
        <p:nvPicPr>
          <p:cNvPr id="5" name="Picture 4">
            <a:extLst>
              <a:ext uri="{FF2B5EF4-FFF2-40B4-BE49-F238E27FC236}">
                <a16:creationId xmlns:a16="http://schemas.microsoft.com/office/drawing/2014/main" id="{197A087F-11DB-50E5-5729-E46B50B64025}"/>
              </a:ext>
            </a:extLst>
          </p:cNvPr>
          <p:cNvPicPr>
            <a:picLocks noChangeAspect="1"/>
          </p:cNvPicPr>
          <p:nvPr/>
        </p:nvPicPr>
        <p:blipFill>
          <a:blip r:embed="rId4"/>
          <a:stretch>
            <a:fillRect/>
          </a:stretch>
        </p:blipFill>
        <p:spPr>
          <a:xfrm>
            <a:off x="609600" y="1413873"/>
            <a:ext cx="5710159" cy="1204896"/>
          </a:xfrm>
          <a:prstGeom prst="rect">
            <a:avLst/>
          </a:prstGeom>
        </p:spPr>
      </p:pic>
      <p:sp>
        <p:nvSpPr>
          <p:cNvPr id="8" name="Rectangle 3">
            <a:extLst>
              <a:ext uri="{FF2B5EF4-FFF2-40B4-BE49-F238E27FC236}">
                <a16:creationId xmlns:a16="http://schemas.microsoft.com/office/drawing/2014/main" id="{5B530213-E062-DDC7-9336-B2DA10F890BA}"/>
              </a:ext>
            </a:extLst>
          </p:cNvPr>
          <p:cNvSpPr txBox="1">
            <a:spLocks noChangeArrowheads="1"/>
          </p:cNvSpPr>
          <p:nvPr/>
        </p:nvSpPr>
        <p:spPr>
          <a:xfrm>
            <a:off x="616222" y="3733800"/>
            <a:ext cx="4343400" cy="1476695"/>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2800" dirty="0" err="1"/>
              <a:t>PGMpy</a:t>
            </a:r>
            <a:r>
              <a:rPr lang="en-US" altLang="en-US" sz="2800" dirty="0"/>
              <a:t> does not support learning from continuous variables!</a:t>
            </a:r>
          </a:p>
        </p:txBody>
      </p:sp>
    </p:spTree>
    <p:extLst>
      <p:ext uri="{BB962C8B-B14F-4D97-AF65-F5344CB8AC3E}">
        <p14:creationId xmlns:p14="http://schemas.microsoft.com/office/powerpoint/2010/main" val="40845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4EDFD7A-EE3A-28A7-6018-F7B67EFC73AB}"/>
              </a:ext>
            </a:extLst>
          </p:cNvPr>
          <p:cNvSpPr>
            <a:spLocks noGrp="1" noChangeArrowheads="1"/>
          </p:cNvSpPr>
          <p:nvPr>
            <p:ph type="title"/>
          </p:nvPr>
        </p:nvSpPr>
        <p:spPr/>
        <p:txBody>
          <a:bodyPr/>
          <a:lstStyle/>
          <a:p>
            <a:r>
              <a:rPr lang="en-US" altLang="en-US" dirty="0"/>
              <a:t>Overview</a:t>
            </a:r>
          </a:p>
        </p:txBody>
      </p:sp>
      <p:sp>
        <p:nvSpPr>
          <p:cNvPr id="332803" name="Rectangle 3">
            <a:extLst>
              <a:ext uri="{FF2B5EF4-FFF2-40B4-BE49-F238E27FC236}">
                <a16:creationId xmlns:a16="http://schemas.microsoft.com/office/drawing/2014/main" id="{0EA8B15B-B8B4-9E77-AB88-52F8987A20DC}"/>
              </a:ext>
            </a:extLst>
          </p:cNvPr>
          <p:cNvSpPr>
            <a:spLocks noGrp="1" noChangeArrowheads="1"/>
          </p:cNvSpPr>
          <p:nvPr>
            <p:ph type="body" idx="1"/>
          </p:nvPr>
        </p:nvSpPr>
        <p:spPr/>
        <p:txBody>
          <a:bodyPr>
            <a:normAutofit lnSpcReduction="10000"/>
          </a:bodyPr>
          <a:lstStyle/>
          <a:p>
            <a:r>
              <a:rPr lang="en-US" altLang="en-US" sz="2800" dirty="0"/>
              <a:t>Parameter Learning</a:t>
            </a:r>
          </a:p>
          <a:p>
            <a:r>
              <a:rPr lang="en-US" altLang="en-US" sz="2800" dirty="0"/>
              <a:t>Structure Learning</a:t>
            </a:r>
          </a:p>
          <a:p>
            <a:r>
              <a:rPr lang="en-US" altLang="en-US" sz="2800" dirty="0"/>
              <a:t>Practical Example</a:t>
            </a:r>
          </a:p>
          <a:p>
            <a:pPr lvl="1"/>
            <a:r>
              <a:rPr lang="en-US" altLang="en-US" sz="2400" dirty="0"/>
              <a:t>Data Preparation</a:t>
            </a:r>
          </a:p>
          <a:p>
            <a:pPr lvl="1"/>
            <a:r>
              <a:rPr lang="en-US" altLang="en-US" sz="2400" dirty="0"/>
              <a:t>Parameter Estimation</a:t>
            </a:r>
          </a:p>
          <a:p>
            <a:pPr lvl="1"/>
            <a:r>
              <a:rPr lang="en-US" altLang="en-US" sz="2400" dirty="0"/>
              <a:t>Querying</a:t>
            </a:r>
          </a:p>
          <a:p>
            <a:r>
              <a:rPr lang="en-US" altLang="en-US" sz="2800" dirty="0"/>
              <a:t>Notebooks:</a:t>
            </a:r>
          </a:p>
          <a:p>
            <a:pPr marL="0" indent="0">
              <a:buNone/>
            </a:pPr>
            <a:r>
              <a:rPr lang="en-US" altLang="en-US" sz="1400" dirty="0">
                <a:hlinkClick r:id="rId3"/>
              </a:rPr>
              <a:t>https://github.com/AlexandrNP/pgmpy_notebook_updated/blob/master/notebooks/10.%20Learning%20Bayesian%20Networks%20from%20Data.ipynb</a:t>
            </a:r>
            <a:r>
              <a:rPr lang="en-US" altLang="en-US" sz="1400" dirty="0"/>
              <a:t> </a:t>
            </a:r>
          </a:p>
          <a:p>
            <a:pPr marL="0" indent="0">
              <a:buNone/>
            </a:pPr>
            <a:r>
              <a:rPr lang="en-US" altLang="en-US" sz="1400" dirty="0">
                <a:hlinkClick r:id="rId4"/>
              </a:rPr>
              <a:t>https://github.com/AlexandrNP/pgmpy_notebook_updated/blob/master/notebooks/11.%20A%20Bayesian%20Network%20to%20model%20the%20influence%20of%20energy%20consumption%20on%20greenhouse%20gases%20in%20Italy.ipynb</a:t>
            </a:r>
            <a:r>
              <a:rPr lang="en-US" altLang="en-US" sz="1400" dirty="0"/>
              <a:t> </a:t>
            </a:r>
          </a:p>
          <a:p>
            <a:endParaRPr lang="en-US" altLang="en-US" sz="2800" dirty="0"/>
          </a:p>
          <a:p>
            <a:pPr marL="0" indent="0">
              <a:buNone/>
            </a:pPr>
            <a:endParaRPr lang="en-US" altLang="en-US" sz="2800" dirty="0"/>
          </a:p>
          <a:p>
            <a:endParaRPr lang="en-US"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Data Discretization</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3" name="Picture 2">
            <a:extLst>
              <a:ext uri="{FF2B5EF4-FFF2-40B4-BE49-F238E27FC236}">
                <a16:creationId xmlns:a16="http://schemas.microsoft.com/office/drawing/2014/main" id="{DD3D178B-352D-2C00-47E7-2DCBFD7B7FB1}"/>
              </a:ext>
            </a:extLst>
          </p:cNvPr>
          <p:cNvPicPr>
            <a:picLocks noChangeAspect="1"/>
          </p:cNvPicPr>
          <p:nvPr/>
        </p:nvPicPr>
        <p:blipFill>
          <a:blip r:embed="rId3"/>
          <a:stretch>
            <a:fillRect/>
          </a:stretch>
        </p:blipFill>
        <p:spPr>
          <a:xfrm>
            <a:off x="800100" y="1489311"/>
            <a:ext cx="7772400" cy="4760020"/>
          </a:xfrm>
          <a:prstGeom prst="rect">
            <a:avLst/>
          </a:prstGeom>
        </p:spPr>
      </p:pic>
    </p:spTree>
    <p:extLst>
      <p:ext uri="{BB962C8B-B14F-4D97-AF65-F5344CB8AC3E}">
        <p14:creationId xmlns:p14="http://schemas.microsoft.com/office/powerpoint/2010/main" val="502344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Data Discretization</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5" name="Picture 4">
            <a:extLst>
              <a:ext uri="{FF2B5EF4-FFF2-40B4-BE49-F238E27FC236}">
                <a16:creationId xmlns:a16="http://schemas.microsoft.com/office/drawing/2014/main" id="{CA7D9122-1BB9-A8A8-7FBB-DAFC9B4751DC}"/>
              </a:ext>
            </a:extLst>
          </p:cNvPr>
          <p:cNvPicPr>
            <a:picLocks noChangeAspect="1"/>
          </p:cNvPicPr>
          <p:nvPr/>
        </p:nvPicPr>
        <p:blipFill>
          <a:blip r:embed="rId3"/>
          <a:stretch>
            <a:fillRect/>
          </a:stretch>
        </p:blipFill>
        <p:spPr>
          <a:xfrm>
            <a:off x="800100" y="1499228"/>
            <a:ext cx="7772400" cy="2957638"/>
          </a:xfrm>
          <a:prstGeom prst="rect">
            <a:avLst/>
          </a:prstGeom>
        </p:spPr>
      </p:pic>
      <p:pic>
        <p:nvPicPr>
          <p:cNvPr id="6" name="Picture 5">
            <a:extLst>
              <a:ext uri="{FF2B5EF4-FFF2-40B4-BE49-F238E27FC236}">
                <a16:creationId xmlns:a16="http://schemas.microsoft.com/office/drawing/2014/main" id="{004F28F4-D3DF-8328-666A-30BB75951180}"/>
              </a:ext>
            </a:extLst>
          </p:cNvPr>
          <p:cNvPicPr>
            <a:picLocks noChangeAspect="1"/>
          </p:cNvPicPr>
          <p:nvPr/>
        </p:nvPicPr>
        <p:blipFill>
          <a:blip r:embed="rId4"/>
          <a:stretch>
            <a:fillRect/>
          </a:stretch>
        </p:blipFill>
        <p:spPr>
          <a:xfrm>
            <a:off x="800100" y="4813093"/>
            <a:ext cx="7772400" cy="1246605"/>
          </a:xfrm>
          <a:prstGeom prst="rect">
            <a:avLst/>
          </a:prstGeom>
        </p:spPr>
      </p:pic>
    </p:spTree>
    <p:extLst>
      <p:ext uri="{BB962C8B-B14F-4D97-AF65-F5344CB8AC3E}">
        <p14:creationId xmlns:p14="http://schemas.microsoft.com/office/powerpoint/2010/main" val="3021755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Learning Parameters</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8" name="Picture 7">
            <a:extLst>
              <a:ext uri="{FF2B5EF4-FFF2-40B4-BE49-F238E27FC236}">
                <a16:creationId xmlns:a16="http://schemas.microsoft.com/office/drawing/2014/main" id="{72AFBDCC-2D0A-ED4E-2E50-A65BFC218ABE}"/>
              </a:ext>
            </a:extLst>
          </p:cNvPr>
          <p:cNvPicPr>
            <a:picLocks noChangeAspect="1"/>
          </p:cNvPicPr>
          <p:nvPr/>
        </p:nvPicPr>
        <p:blipFill>
          <a:blip r:embed="rId3"/>
          <a:stretch>
            <a:fillRect/>
          </a:stretch>
        </p:blipFill>
        <p:spPr>
          <a:xfrm>
            <a:off x="762000" y="1693932"/>
            <a:ext cx="6324600" cy="3470135"/>
          </a:xfrm>
          <a:prstGeom prst="rect">
            <a:avLst/>
          </a:prstGeom>
        </p:spPr>
      </p:pic>
      <p:pic>
        <p:nvPicPr>
          <p:cNvPr id="9" name="Picture 8">
            <a:extLst>
              <a:ext uri="{FF2B5EF4-FFF2-40B4-BE49-F238E27FC236}">
                <a16:creationId xmlns:a16="http://schemas.microsoft.com/office/drawing/2014/main" id="{DE6ECC56-687E-AF9B-9849-73E8BD043345}"/>
              </a:ext>
            </a:extLst>
          </p:cNvPr>
          <p:cNvPicPr>
            <a:picLocks noChangeAspect="1"/>
          </p:cNvPicPr>
          <p:nvPr/>
        </p:nvPicPr>
        <p:blipFill>
          <a:blip r:embed="rId4"/>
          <a:stretch>
            <a:fillRect/>
          </a:stretch>
        </p:blipFill>
        <p:spPr>
          <a:xfrm>
            <a:off x="5025718" y="4431659"/>
            <a:ext cx="3889682" cy="2095498"/>
          </a:xfrm>
          <a:prstGeom prst="rect">
            <a:avLst/>
          </a:prstGeom>
        </p:spPr>
      </p:pic>
    </p:spTree>
    <p:extLst>
      <p:ext uri="{BB962C8B-B14F-4D97-AF65-F5344CB8AC3E}">
        <p14:creationId xmlns:p14="http://schemas.microsoft.com/office/powerpoint/2010/main" val="2828069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Analyzing Network</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3" name="Picture 2">
            <a:extLst>
              <a:ext uri="{FF2B5EF4-FFF2-40B4-BE49-F238E27FC236}">
                <a16:creationId xmlns:a16="http://schemas.microsoft.com/office/drawing/2014/main" id="{D75F07EE-E54D-8B20-1817-8A40C1BCB5BD}"/>
              </a:ext>
            </a:extLst>
          </p:cNvPr>
          <p:cNvPicPr>
            <a:picLocks noChangeAspect="1"/>
          </p:cNvPicPr>
          <p:nvPr/>
        </p:nvPicPr>
        <p:blipFill>
          <a:blip r:embed="rId3"/>
          <a:stretch>
            <a:fillRect/>
          </a:stretch>
        </p:blipFill>
        <p:spPr>
          <a:xfrm>
            <a:off x="36406" y="1574081"/>
            <a:ext cx="9071187" cy="903104"/>
          </a:xfrm>
          <a:prstGeom prst="rect">
            <a:avLst/>
          </a:prstGeom>
        </p:spPr>
      </p:pic>
      <p:pic>
        <p:nvPicPr>
          <p:cNvPr id="5" name="Picture 4">
            <a:extLst>
              <a:ext uri="{FF2B5EF4-FFF2-40B4-BE49-F238E27FC236}">
                <a16:creationId xmlns:a16="http://schemas.microsoft.com/office/drawing/2014/main" id="{BA480DC3-84D8-0943-93C6-22A980892638}"/>
              </a:ext>
            </a:extLst>
          </p:cNvPr>
          <p:cNvPicPr>
            <a:picLocks noChangeAspect="1"/>
          </p:cNvPicPr>
          <p:nvPr/>
        </p:nvPicPr>
        <p:blipFill>
          <a:blip r:embed="rId4"/>
          <a:stretch>
            <a:fillRect/>
          </a:stretch>
        </p:blipFill>
        <p:spPr>
          <a:xfrm>
            <a:off x="304800" y="3447600"/>
            <a:ext cx="4927600" cy="2260600"/>
          </a:xfrm>
          <a:prstGeom prst="rect">
            <a:avLst/>
          </a:prstGeom>
        </p:spPr>
      </p:pic>
      <p:pic>
        <p:nvPicPr>
          <p:cNvPr id="6" name="Picture 5">
            <a:extLst>
              <a:ext uri="{FF2B5EF4-FFF2-40B4-BE49-F238E27FC236}">
                <a16:creationId xmlns:a16="http://schemas.microsoft.com/office/drawing/2014/main" id="{B8B4C10A-71E9-AC67-84E4-59AFD7D0FB93}"/>
              </a:ext>
            </a:extLst>
          </p:cNvPr>
          <p:cNvPicPr>
            <a:picLocks noChangeAspect="1"/>
          </p:cNvPicPr>
          <p:nvPr/>
        </p:nvPicPr>
        <p:blipFill>
          <a:blip r:embed="rId5"/>
          <a:stretch>
            <a:fillRect/>
          </a:stretch>
        </p:blipFill>
        <p:spPr>
          <a:xfrm>
            <a:off x="5343525" y="2672754"/>
            <a:ext cx="3571875" cy="3810000"/>
          </a:xfrm>
          <a:prstGeom prst="rect">
            <a:avLst/>
          </a:prstGeom>
        </p:spPr>
      </p:pic>
    </p:spTree>
    <p:extLst>
      <p:ext uri="{BB962C8B-B14F-4D97-AF65-F5344CB8AC3E}">
        <p14:creationId xmlns:p14="http://schemas.microsoft.com/office/powerpoint/2010/main" val="2334440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a:xfrm>
            <a:off x="457200" y="342902"/>
            <a:ext cx="8458200" cy="800100"/>
          </a:xfrm>
        </p:spPr>
        <p:txBody>
          <a:bodyPr/>
          <a:lstStyle/>
          <a:p>
            <a:r>
              <a:rPr lang="en-US" dirty="0"/>
              <a:t>Querying Network</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7" name="Picture 6">
            <a:extLst>
              <a:ext uri="{FF2B5EF4-FFF2-40B4-BE49-F238E27FC236}">
                <a16:creationId xmlns:a16="http://schemas.microsoft.com/office/drawing/2014/main" id="{14FB445F-7750-6E02-DB0D-6CE7C71B4F7D}"/>
              </a:ext>
            </a:extLst>
          </p:cNvPr>
          <p:cNvPicPr>
            <a:picLocks noChangeAspect="1"/>
          </p:cNvPicPr>
          <p:nvPr/>
        </p:nvPicPr>
        <p:blipFill>
          <a:blip r:embed="rId3"/>
          <a:stretch>
            <a:fillRect/>
          </a:stretch>
        </p:blipFill>
        <p:spPr>
          <a:xfrm>
            <a:off x="587127" y="1694871"/>
            <a:ext cx="8200951" cy="1723832"/>
          </a:xfrm>
          <a:prstGeom prst="rect">
            <a:avLst/>
          </a:prstGeom>
        </p:spPr>
      </p:pic>
      <p:pic>
        <p:nvPicPr>
          <p:cNvPr id="8" name="Picture 7">
            <a:extLst>
              <a:ext uri="{FF2B5EF4-FFF2-40B4-BE49-F238E27FC236}">
                <a16:creationId xmlns:a16="http://schemas.microsoft.com/office/drawing/2014/main" id="{D2C8FCE5-B8F5-C3D9-C7B8-4114999F0EC3}"/>
              </a:ext>
            </a:extLst>
          </p:cNvPr>
          <p:cNvPicPr>
            <a:picLocks noChangeAspect="1"/>
          </p:cNvPicPr>
          <p:nvPr/>
        </p:nvPicPr>
        <p:blipFill>
          <a:blip r:embed="rId4"/>
          <a:stretch>
            <a:fillRect/>
          </a:stretch>
        </p:blipFill>
        <p:spPr>
          <a:xfrm>
            <a:off x="464916" y="4014382"/>
            <a:ext cx="8480691" cy="2149619"/>
          </a:xfrm>
          <a:prstGeom prst="rect">
            <a:avLst/>
          </a:prstGeom>
        </p:spPr>
      </p:pic>
    </p:spTree>
    <p:extLst>
      <p:ext uri="{BB962C8B-B14F-4D97-AF65-F5344CB8AC3E}">
        <p14:creationId xmlns:p14="http://schemas.microsoft.com/office/powerpoint/2010/main" val="338707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4" name="Slide Number Placeholder 3"/>
          <p:cNvSpPr>
            <a:spLocks noGrp="1"/>
          </p:cNvSpPr>
          <p:nvPr>
            <p:ph type="sldNum" sz="quarter" idx="15"/>
          </p:nvPr>
        </p:nvSpPr>
        <p:spPr>
          <a:xfrm>
            <a:off x="8129016" y="5734050"/>
            <a:ext cx="609600" cy="521208"/>
          </a:xfrm>
          <a:prstGeom prst="rect">
            <a:avLst/>
          </a:prstGeom>
        </p:spPr>
        <p:txBody>
          <a:bodyPr vert="horz" rtlCol="0" anchor="ct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fld id="{2BBB5E19-F10A-4C2F-BF6F-11C513378A2E}" type="slidenum">
              <a:rPr lang="en-US" smtClean="0"/>
              <a:pPr algn="ctr" eaLnBrk="1" latinLnBrk="0" hangingPunct="1"/>
              <a:t>25</a:t>
            </a:fld>
            <a:endParaRPr kumimoji="0" lang="en-US"/>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pic>
        <p:nvPicPr>
          <p:cNvPr id="16" name="Picture 15">
            <a:extLst>
              <a:ext uri="{FF2B5EF4-FFF2-40B4-BE49-F238E27FC236}">
                <a16:creationId xmlns:a16="http://schemas.microsoft.com/office/drawing/2014/main" id="{52089E10-476A-9BF1-1781-1F00ECB71A5D}"/>
              </a:ext>
            </a:extLst>
          </p:cNvPr>
          <p:cNvPicPr>
            <a:picLocks noChangeAspect="1"/>
          </p:cNvPicPr>
          <p:nvPr/>
        </p:nvPicPr>
        <p:blipFill>
          <a:blip r:embed="rId2"/>
          <a:stretch>
            <a:fillRect/>
          </a:stretch>
        </p:blipFill>
        <p:spPr>
          <a:xfrm>
            <a:off x="762000" y="1934900"/>
            <a:ext cx="7772400" cy="3765442"/>
          </a:xfrm>
          <a:prstGeom prst="rect">
            <a:avLst/>
          </a:prstGeom>
        </p:spPr>
      </p:pic>
    </p:spTree>
    <p:extLst>
      <p:ext uri="{BB962C8B-B14F-4D97-AF65-F5344CB8AC3E}">
        <p14:creationId xmlns:p14="http://schemas.microsoft.com/office/powerpoint/2010/main" val="2657128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4" name="Slide Number Placeholder 3"/>
          <p:cNvSpPr>
            <a:spLocks noGrp="1"/>
          </p:cNvSpPr>
          <p:nvPr>
            <p:ph type="sldNum" sz="quarter" idx="15"/>
          </p:nvPr>
        </p:nvSpPr>
        <p:spPr>
          <a:xfrm>
            <a:off x="8129016" y="5734050"/>
            <a:ext cx="609600" cy="521208"/>
          </a:xfrm>
          <a:prstGeom prst="rect">
            <a:avLst/>
          </a:prstGeom>
        </p:spPr>
        <p:txBody>
          <a:bodyPr vert="horz" rtlCol="0" anchor="ct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fld id="{2BBB5E19-F10A-4C2F-BF6F-11C513378A2E}" type="slidenum">
              <a:rPr lang="en-US" smtClean="0"/>
              <a:pPr algn="ctr" eaLnBrk="1" latinLnBrk="0" hangingPunct="1"/>
              <a:t>26</a:t>
            </a:fld>
            <a:endParaRPr kumimoji="0" lang="en-US"/>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sp>
        <p:nvSpPr>
          <p:cNvPr id="14" name="TextBox 13">
            <a:extLst>
              <a:ext uri="{FF2B5EF4-FFF2-40B4-BE49-F238E27FC236}">
                <a16:creationId xmlns:a16="http://schemas.microsoft.com/office/drawing/2014/main" id="{3D8BD1EE-4CB3-EF6A-9410-0CA51C5F9578}"/>
              </a:ext>
            </a:extLst>
          </p:cNvPr>
          <p:cNvSpPr txBox="1"/>
          <p:nvPr/>
        </p:nvSpPr>
        <p:spPr>
          <a:xfrm>
            <a:off x="304800" y="5987661"/>
            <a:ext cx="8001000"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Song, </a:t>
            </a:r>
            <a:r>
              <a:rPr lang="en-US" sz="1200" b="0" i="0" dirty="0" err="1">
                <a:solidFill>
                  <a:srgbClr val="222222"/>
                </a:solidFill>
                <a:effectLst/>
                <a:highlight>
                  <a:srgbClr val="FFFFFF"/>
                </a:highlight>
                <a:latin typeface="Arial" panose="020B0604020202020204" pitchFamily="34" charset="0"/>
              </a:rPr>
              <a:t>Rongjia</a:t>
            </a:r>
            <a:r>
              <a:rPr lang="en-US" sz="1200" b="0" i="0" dirty="0">
                <a:solidFill>
                  <a:srgbClr val="222222"/>
                </a:solidFill>
                <a:effectLst/>
                <a:highlight>
                  <a:srgbClr val="FFFFFF"/>
                </a:highlight>
                <a:latin typeface="Arial" panose="020B0604020202020204" pitchFamily="34" charset="0"/>
              </a:rPr>
              <a:t>, et al. "Fraud detection of bulk cargo theft in port using </a:t>
            </a:r>
            <a:r>
              <a:rPr lang="en-US" sz="1200" b="0" i="0" dirty="0" err="1">
                <a:solidFill>
                  <a:srgbClr val="222222"/>
                </a:solidFill>
                <a:effectLst/>
                <a:highlight>
                  <a:srgbClr val="FFFFFF"/>
                </a:highlight>
                <a:latin typeface="Arial" panose="020B0604020202020204" pitchFamily="34" charset="0"/>
              </a:rPr>
              <a:t>bayesian</a:t>
            </a:r>
            <a:r>
              <a:rPr lang="en-US" sz="1200" b="0" i="0" dirty="0">
                <a:solidFill>
                  <a:srgbClr val="222222"/>
                </a:solidFill>
                <a:effectLst/>
                <a:highlight>
                  <a:srgbClr val="FFFFFF"/>
                </a:highlight>
                <a:latin typeface="Arial" panose="020B0604020202020204" pitchFamily="34" charset="0"/>
              </a:rPr>
              <a:t> network models." </a:t>
            </a:r>
            <a:r>
              <a:rPr lang="en-US" sz="1200" b="0" i="1" dirty="0">
                <a:solidFill>
                  <a:srgbClr val="222222"/>
                </a:solidFill>
                <a:effectLst/>
                <a:highlight>
                  <a:srgbClr val="FFFFFF"/>
                </a:highlight>
                <a:latin typeface="Arial" panose="020B0604020202020204" pitchFamily="34" charset="0"/>
              </a:rPr>
              <a:t>Applied Sciences</a:t>
            </a:r>
            <a:r>
              <a:rPr lang="en-US" sz="1200" b="0" i="0" dirty="0">
                <a:solidFill>
                  <a:srgbClr val="222222"/>
                </a:solidFill>
                <a:effectLst/>
                <a:highlight>
                  <a:srgbClr val="FFFFFF"/>
                </a:highlight>
                <a:latin typeface="Arial" panose="020B0604020202020204" pitchFamily="34" charset="0"/>
              </a:rPr>
              <a:t> 10.3 (2020): 1056</a:t>
            </a:r>
            <a:endParaRPr lang="en-US" sz="1200" dirty="0"/>
          </a:p>
        </p:txBody>
      </p:sp>
      <p:graphicFrame>
        <p:nvGraphicFramePr>
          <p:cNvPr id="3" name="Table 2">
            <a:extLst>
              <a:ext uri="{FF2B5EF4-FFF2-40B4-BE49-F238E27FC236}">
                <a16:creationId xmlns:a16="http://schemas.microsoft.com/office/drawing/2014/main" id="{692B113C-2C58-C709-45D1-09030630E5D6}"/>
              </a:ext>
            </a:extLst>
          </p:cNvPr>
          <p:cNvGraphicFramePr>
            <a:graphicFrameLocks noGrp="1"/>
          </p:cNvGraphicFramePr>
          <p:nvPr/>
        </p:nvGraphicFramePr>
        <p:xfrm>
          <a:off x="429228" y="1724116"/>
          <a:ext cx="8185844" cy="3815866"/>
        </p:xfrm>
        <a:graphic>
          <a:graphicData uri="http://schemas.openxmlformats.org/drawingml/2006/table">
            <a:tbl>
              <a:tblPr/>
              <a:tblGrid>
                <a:gridCol w="1105901">
                  <a:extLst>
                    <a:ext uri="{9D8B030D-6E8A-4147-A177-3AD203B41FA5}">
                      <a16:colId xmlns:a16="http://schemas.microsoft.com/office/drawing/2014/main" val="893699433"/>
                    </a:ext>
                  </a:extLst>
                </a:gridCol>
                <a:gridCol w="7079943">
                  <a:extLst>
                    <a:ext uri="{9D8B030D-6E8A-4147-A177-3AD203B41FA5}">
                      <a16:colId xmlns:a16="http://schemas.microsoft.com/office/drawing/2014/main" val="1446732046"/>
                    </a:ext>
                  </a:extLst>
                </a:gridCol>
              </a:tblGrid>
              <a:tr h="154038">
                <a:tc>
                  <a:txBody>
                    <a:bodyPr/>
                    <a:lstStyle/>
                    <a:p>
                      <a:pPr algn="ctr"/>
                      <a:r>
                        <a:rPr lang="en-US" sz="1400" b="1" dirty="0">
                          <a:solidFill>
                            <a:srgbClr val="222222"/>
                          </a:solidFill>
                          <a:effectLst/>
                        </a:rPr>
                        <a:t>ID</a:t>
                      </a:r>
                    </a:p>
                  </a:txBody>
                  <a:tcPr marL="32082" marR="32082" marT="45831"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ctr"/>
                      <a:r>
                        <a:rPr lang="en-US" sz="1400" b="1">
                          <a:solidFill>
                            <a:srgbClr val="222222"/>
                          </a:solidFill>
                          <a:effectLst/>
                        </a:rPr>
                        <a:t>Event Description</a:t>
                      </a:r>
                    </a:p>
                  </a:txBody>
                  <a:tcPr marL="32082" marR="32082" marT="45831"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800148335"/>
                  </a:ext>
                </a:extLst>
              </a:tr>
              <a:tr h="1919573">
                <a:tc>
                  <a:txBody>
                    <a:bodyPr/>
                    <a:lstStyle/>
                    <a:p>
                      <a:pPr algn="ctr"/>
                      <a:r>
                        <a:rPr lang="en-US" sz="1400" b="0">
                          <a:solidFill>
                            <a:srgbClr val="222222"/>
                          </a:solidFill>
                          <a:effectLst/>
                        </a:rPr>
                        <a:t>1</a:t>
                      </a:r>
                    </a:p>
                  </a:txBody>
                  <a:tcPr marL="32082" marR="32082" marT="22916"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ctr"/>
                      <a:r>
                        <a:rPr lang="en-US" sz="1400" b="0" dirty="0">
                          <a:solidFill>
                            <a:srgbClr val="222222"/>
                          </a:solidFill>
                          <a:effectLst/>
                        </a:rPr>
                        <a:t>On the night of 14 March 2014, driver Zhou drove the truck with plate number </a:t>
                      </a:r>
                      <a:r>
                        <a:rPr lang="en-US" sz="1400" b="0" dirty="0" err="1">
                          <a:solidFill>
                            <a:srgbClr val="222222"/>
                          </a:solidFill>
                          <a:effectLst/>
                        </a:rPr>
                        <a:t>XiangX</a:t>
                      </a:r>
                      <a:r>
                        <a:rPr lang="en-US" sz="1400" b="0" dirty="0">
                          <a:solidFill>
                            <a:srgbClr val="222222"/>
                          </a:solidFill>
                          <a:effectLst/>
                        </a:rPr>
                        <a:t>. He stole 3.88 tons of brown coal (Indonesia coal, Lower Heating Value: 4400 Kcal/Kg) from terminal A of Guangzhou Port by reforming or retrofitting the water tank of the truck. The truck came into the terminal A with water in the tank and released the water before loading. Then he secretly transported the stolen cargo, identified to have a value of 455 yuan per ton and 1765.4 yuan in total, to the factory B in </a:t>
                      </a:r>
                      <a:r>
                        <a:rPr lang="en-US" sz="1400" b="0" dirty="0" err="1">
                          <a:solidFill>
                            <a:srgbClr val="222222"/>
                          </a:solidFill>
                          <a:effectLst/>
                        </a:rPr>
                        <a:t>DongGuan</a:t>
                      </a:r>
                      <a:r>
                        <a:rPr lang="en-US" sz="1400" b="0" dirty="0">
                          <a:solidFill>
                            <a:srgbClr val="222222"/>
                          </a:solidFill>
                          <a:effectLst/>
                        </a:rPr>
                        <a:t>.</a:t>
                      </a:r>
                    </a:p>
                  </a:txBody>
                  <a:tcPr marL="32082" marR="32082" marT="22916"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574012532"/>
                  </a:ext>
                </a:extLst>
              </a:tr>
              <a:tr h="1614186">
                <a:tc>
                  <a:txBody>
                    <a:bodyPr/>
                    <a:lstStyle/>
                    <a:p>
                      <a:pPr algn="ctr"/>
                      <a:r>
                        <a:rPr lang="en-US" sz="1400" b="0">
                          <a:solidFill>
                            <a:srgbClr val="222222"/>
                          </a:solidFill>
                          <a:effectLst/>
                        </a:rPr>
                        <a:t>2</a:t>
                      </a:r>
                    </a:p>
                  </a:txBody>
                  <a:tcPr marL="32082" marR="32082" marT="22916"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ctr"/>
                      <a:r>
                        <a:rPr lang="en-US" sz="1400" b="0" dirty="0">
                          <a:solidFill>
                            <a:srgbClr val="222222"/>
                          </a:solidFill>
                          <a:effectLst/>
                        </a:rPr>
                        <a:t>On the night of 11 April 2014, driver Cao drove the truck with plate number </a:t>
                      </a:r>
                      <a:r>
                        <a:rPr lang="en-US" sz="1400" b="0" dirty="0" err="1">
                          <a:solidFill>
                            <a:srgbClr val="222222"/>
                          </a:solidFill>
                          <a:effectLst/>
                        </a:rPr>
                        <a:t>YueY</a:t>
                      </a:r>
                      <a:r>
                        <a:rPr lang="en-US" sz="1400" b="0" dirty="0">
                          <a:solidFill>
                            <a:srgbClr val="222222"/>
                          </a:solidFill>
                          <a:effectLst/>
                        </a:rPr>
                        <a:t>, and stole 3.89 tons of coal (Indonesian Steam Coal, Lower Heating Value: 4651 Kcal/Kg) from terminal C of Guangzhou Port by reforming the car hopper of the truck. The truck came into the terminal C with objects in the car hopper and that were released before loading. Then he secretly transported this cargo from the theft, identified to have a value of 518 yuan per ton and 2011.3 yuan in total, to the factory D in </a:t>
                      </a:r>
                      <a:r>
                        <a:rPr lang="en-US" sz="1400" b="0" dirty="0" err="1">
                          <a:solidFill>
                            <a:srgbClr val="222222"/>
                          </a:solidFill>
                          <a:effectLst/>
                        </a:rPr>
                        <a:t>DongGuan</a:t>
                      </a:r>
                      <a:r>
                        <a:rPr lang="en-US" sz="1400" b="0" dirty="0">
                          <a:solidFill>
                            <a:srgbClr val="222222"/>
                          </a:solidFill>
                          <a:effectLst/>
                        </a:rPr>
                        <a:t>.</a:t>
                      </a:r>
                    </a:p>
                  </a:txBody>
                  <a:tcPr marL="32082" marR="32082" marT="22916" marB="22916"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3203342639"/>
                  </a:ext>
                </a:extLst>
              </a:tr>
            </a:tbl>
          </a:graphicData>
        </a:graphic>
      </p:graphicFrame>
    </p:spTree>
    <p:extLst>
      <p:ext uri="{BB962C8B-B14F-4D97-AF65-F5344CB8AC3E}">
        <p14:creationId xmlns:p14="http://schemas.microsoft.com/office/powerpoint/2010/main" val="2233239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4" name="Slide Number Placeholder 3"/>
          <p:cNvSpPr>
            <a:spLocks noGrp="1"/>
          </p:cNvSpPr>
          <p:nvPr>
            <p:ph type="sldNum" sz="quarter" idx="15"/>
          </p:nvPr>
        </p:nvSpPr>
        <p:spPr>
          <a:xfrm>
            <a:off x="8129016" y="5734050"/>
            <a:ext cx="609600" cy="521208"/>
          </a:xfrm>
          <a:prstGeom prst="rect">
            <a:avLst/>
          </a:prstGeom>
        </p:spPr>
        <p:txBody>
          <a:bodyPr vert="horz" rtlCol="0" anchor="ct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fld id="{2BBB5E19-F10A-4C2F-BF6F-11C513378A2E}" type="slidenum">
              <a:rPr lang="en-US" smtClean="0"/>
              <a:pPr algn="ctr" eaLnBrk="1" latinLnBrk="0" hangingPunct="1"/>
              <a:t>27</a:t>
            </a:fld>
            <a:endParaRPr kumimoji="0" lang="en-US"/>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pic>
        <p:nvPicPr>
          <p:cNvPr id="3" name="Picture 2">
            <a:extLst>
              <a:ext uri="{FF2B5EF4-FFF2-40B4-BE49-F238E27FC236}">
                <a16:creationId xmlns:a16="http://schemas.microsoft.com/office/drawing/2014/main" id="{229A01B0-EECF-ED18-D145-1A4D73824A55}"/>
              </a:ext>
            </a:extLst>
          </p:cNvPr>
          <p:cNvPicPr>
            <a:picLocks noChangeAspect="1"/>
          </p:cNvPicPr>
          <p:nvPr/>
        </p:nvPicPr>
        <p:blipFill>
          <a:blip r:embed="rId2"/>
          <a:stretch>
            <a:fillRect/>
          </a:stretch>
        </p:blipFill>
        <p:spPr>
          <a:xfrm>
            <a:off x="1301750" y="1981200"/>
            <a:ext cx="6540500" cy="3568700"/>
          </a:xfrm>
          <a:prstGeom prst="rect">
            <a:avLst/>
          </a:prstGeom>
        </p:spPr>
      </p:pic>
    </p:spTree>
    <p:extLst>
      <p:ext uri="{BB962C8B-B14F-4D97-AF65-F5344CB8AC3E}">
        <p14:creationId xmlns:p14="http://schemas.microsoft.com/office/powerpoint/2010/main" val="146479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4" name="Slide Number Placeholder 3"/>
          <p:cNvSpPr>
            <a:spLocks noGrp="1"/>
          </p:cNvSpPr>
          <p:nvPr>
            <p:ph type="sldNum" sz="quarter" idx="15"/>
          </p:nvPr>
        </p:nvSpPr>
        <p:spPr>
          <a:xfrm>
            <a:off x="8129016" y="5734050"/>
            <a:ext cx="609600" cy="521208"/>
          </a:xfrm>
          <a:prstGeom prst="rect">
            <a:avLst/>
          </a:prstGeom>
        </p:spPr>
        <p:txBody>
          <a:bodyPr vert="horz" rtlCol="0" anchor="ct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fld id="{2BBB5E19-F10A-4C2F-BF6F-11C513378A2E}" type="slidenum">
              <a:rPr lang="en-US" smtClean="0"/>
              <a:pPr algn="ctr" eaLnBrk="1" latinLnBrk="0" hangingPunct="1"/>
              <a:t>28</a:t>
            </a:fld>
            <a:endParaRPr kumimoji="0" lang="en-US"/>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pic>
        <p:nvPicPr>
          <p:cNvPr id="6" name="Picture 5">
            <a:extLst>
              <a:ext uri="{FF2B5EF4-FFF2-40B4-BE49-F238E27FC236}">
                <a16:creationId xmlns:a16="http://schemas.microsoft.com/office/drawing/2014/main" id="{93D409DF-EABC-3A29-62B2-EA283A9A1949}"/>
              </a:ext>
            </a:extLst>
          </p:cNvPr>
          <p:cNvPicPr>
            <a:picLocks noChangeAspect="1"/>
          </p:cNvPicPr>
          <p:nvPr/>
        </p:nvPicPr>
        <p:blipFill>
          <a:blip r:embed="rId2"/>
          <a:stretch>
            <a:fillRect/>
          </a:stretch>
        </p:blipFill>
        <p:spPr>
          <a:xfrm>
            <a:off x="1289050" y="1676400"/>
            <a:ext cx="6565900" cy="3835400"/>
          </a:xfrm>
          <a:prstGeom prst="rect">
            <a:avLst/>
          </a:prstGeom>
        </p:spPr>
      </p:pic>
    </p:spTree>
    <p:extLst>
      <p:ext uri="{BB962C8B-B14F-4D97-AF65-F5344CB8AC3E}">
        <p14:creationId xmlns:p14="http://schemas.microsoft.com/office/powerpoint/2010/main" val="3034572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sp>
        <p:nvSpPr>
          <p:cNvPr id="7" name="TextBox 6">
            <a:extLst>
              <a:ext uri="{FF2B5EF4-FFF2-40B4-BE49-F238E27FC236}">
                <a16:creationId xmlns:a16="http://schemas.microsoft.com/office/drawing/2014/main" id="{9082FA5B-C250-D687-8AC9-5D73BE3C7317}"/>
              </a:ext>
            </a:extLst>
          </p:cNvPr>
          <p:cNvSpPr txBox="1"/>
          <p:nvPr/>
        </p:nvSpPr>
        <p:spPr>
          <a:xfrm>
            <a:off x="2857500" y="6171997"/>
            <a:ext cx="2667000" cy="369332"/>
          </a:xfrm>
          <a:prstGeom prst="rect">
            <a:avLst/>
          </a:prstGeom>
          <a:noFill/>
        </p:spPr>
        <p:txBody>
          <a:bodyPr wrap="square">
            <a:spAutoFit/>
          </a:bodyPr>
          <a:lstStyle/>
          <a:p>
            <a:r>
              <a:rPr lang="en-US" sz="1800" b="0" dirty="0">
                <a:solidFill>
                  <a:srgbClr val="222222"/>
                </a:solidFill>
                <a:effectLst/>
              </a:rPr>
              <a:t>Tabu search results</a:t>
            </a:r>
            <a:endParaRPr lang="en-US" dirty="0"/>
          </a:p>
        </p:txBody>
      </p:sp>
      <p:pic>
        <p:nvPicPr>
          <p:cNvPr id="7170" name="Picture 2" descr="Applsci 10 01056 g006">
            <a:extLst>
              <a:ext uri="{FF2B5EF4-FFF2-40B4-BE49-F238E27FC236}">
                <a16:creationId xmlns:a16="http://schemas.microsoft.com/office/drawing/2014/main" id="{31A8B9C6-00A8-2368-330C-7B8AABF5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17686"/>
            <a:ext cx="6219825" cy="477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1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Toy Dataset and Network</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5" name="Picture 4">
            <a:extLst>
              <a:ext uri="{FF2B5EF4-FFF2-40B4-BE49-F238E27FC236}">
                <a16:creationId xmlns:a16="http://schemas.microsoft.com/office/drawing/2014/main" id="{6433B7F4-3CC8-79E4-2CA9-8A1C93D10295}"/>
              </a:ext>
            </a:extLst>
          </p:cNvPr>
          <p:cNvPicPr>
            <a:picLocks noChangeAspect="1"/>
          </p:cNvPicPr>
          <p:nvPr/>
        </p:nvPicPr>
        <p:blipFill>
          <a:blip r:embed="rId2"/>
          <a:stretch>
            <a:fillRect/>
          </a:stretch>
        </p:blipFill>
        <p:spPr>
          <a:xfrm>
            <a:off x="6477000" y="2821197"/>
            <a:ext cx="2400300" cy="3619500"/>
          </a:xfrm>
          <a:prstGeom prst="rect">
            <a:avLst/>
          </a:prstGeom>
        </p:spPr>
      </p:pic>
      <p:pic>
        <p:nvPicPr>
          <p:cNvPr id="6" name="Picture 5">
            <a:extLst>
              <a:ext uri="{FF2B5EF4-FFF2-40B4-BE49-F238E27FC236}">
                <a16:creationId xmlns:a16="http://schemas.microsoft.com/office/drawing/2014/main" id="{209004F9-DA55-F0E8-D9D9-9C3308814097}"/>
              </a:ext>
            </a:extLst>
          </p:cNvPr>
          <p:cNvPicPr>
            <a:picLocks noChangeAspect="1"/>
          </p:cNvPicPr>
          <p:nvPr/>
        </p:nvPicPr>
        <p:blipFill>
          <a:blip r:embed="rId3"/>
          <a:stretch>
            <a:fillRect/>
          </a:stretch>
        </p:blipFill>
        <p:spPr>
          <a:xfrm>
            <a:off x="473596" y="1362436"/>
            <a:ext cx="7984603" cy="1412741"/>
          </a:xfrm>
          <a:prstGeom prst="rect">
            <a:avLst/>
          </a:prstGeom>
        </p:spPr>
      </p:pic>
      <p:pic>
        <p:nvPicPr>
          <p:cNvPr id="7" name="Picture 6">
            <a:extLst>
              <a:ext uri="{FF2B5EF4-FFF2-40B4-BE49-F238E27FC236}">
                <a16:creationId xmlns:a16="http://schemas.microsoft.com/office/drawing/2014/main" id="{F37FF193-B00C-E3BE-E371-E8587101378A}"/>
              </a:ext>
            </a:extLst>
          </p:cNvPr>
          <p:cNvPicPr>
            <a:picLocks noChangeAspect="1"/>
          </p:cNvPicPr>
          <p:nvPr/>
        </p:nvPicPr>
        <p:blipFill>
          <a:blip r:embed="rId4"/>
          <a:stretch>
            <a:fillRect/>
          </a:stretch>
        </p:blipFill>
        <p:spPr>
          <a:xfrm>
            <a:off x="457200" y="3962400"/>
            <a:ext cx="5224523" cy="717958"/>
          </a:xfrm>
          <a:prstGeom prst="rect">
            <a:avLst/>
          </a:prstGeom>
        </p:spPr>
      </p:pic>
      <p:sp>
        <p:nvSpPr>
          <p:cNvPr id="8" name="Oval 7">
            <a:extLst>
              <a:ext uri="{FF2B5EF4-FFF2-40B4-BE49-F238E27FC236}">
                <a16:creationId xmlns:a16="http://schemas.microsoft.com/office/drawing/2014/main" id="{8A4B55C1-F7B6-AF4F-ACA5-0156AE2D0C0E}"/>
              </a:ext>
            </a:extLst>
          </p:cNvPr>
          <p:cNvSpPr/>
          <p:nvPr/>
        </p:nvSpPr>
        <p:spPr bwMode="auto">
          <a:xfrm>
            <a:off x="14478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Fruit</a:t>
            </a:r>
          </a:p>
        </p:txBody>
      </p:sp>
      <p:sp>
        <p:nvSpPr>
          <p:cNvPr id="10" name="Oval 9">
            <a:extLst>
              <a:ext uri="{FF2B5EF4-FFF2-40B4-BE49-F238E27FC236}">
                <a16:creationId xmlns:a16="http://schemas.microsoft.com/office/drawing/2014/main" id="{0855807E-DA51-9BC9-B27B-8C06AFAAF267}"/>
              </a:ext>
            </a:extLst>
          </p:cNvPr>
          <p:cNvSpPr/>
          <p:nvPr/>
        </p:nvSpPr>
        <p:spPr bwMode="auto">
          <a:xfrm>
            <a:off x="27432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Size</a:t>
            </a:r>
          </a:p>
        </p:txBody>
      </p:sp>
      <p:sp>
        <p:nvSpPr>
          <p:cNvPr id="11" name="Oval 10">
            <a:extLst>
              <a:ext uri="{FF2B5EF4-FFF2-40B4-BE49-F238E27FC236}">
                <a16:creationId xmlns:a16="http://schemas.microsoft.com/office/drawing/2014/main" id="{19AEC7E1-F77A-78A4-2E13-FA87ED0B972B}"/>
              </a:ext>
            </a:extLst>
          </p:cNvPr>
          <p:cNvSpPr/>
          <p:nvPr/>
        </p:nvSpPr>
        <p:spPr bwMode="auto">
          <a:xfrm>
            <a:off x="2133600" y="5770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Tasty</a:t>
            </a:r>
          </a:p>
        </p:txBody>
      </p:sp>
      <p:cxnSp>
        <p:nvCxnSpPr>
          <p:cNvPr id="13" name="Straight Arrow Connector 12">
            <a:extLst>
              <a:ext uri="{FF2B5EF4-FFF2-40B4-BE49-F238E27FC236}">
                <a16:creationId xmlns:a16="http://schemas.microsoft.com/office/drawing/2014/main" id="{B71340DE-A715-1A6A-4F55-88EC97C35BE8}"/>
              </a:ext>
            </a:extLst>
          </p:cNvPr>
          <p:cNvCxnSpPr>
            <a:cxnSpLocks/>
            <a:stCxn id="8" idx="5"/>
          </p:cNvCxnSpPr>
          <p:nvPr/>
        </p:nvCxnSpPr>
        <p:spPr>
          <a:xfrm>
            <a:off x="2033167" y="5465656"/>
            <a:ext cx="316917"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B354BE-EF6D-33A1-A68A-96F50EE78F8E}"/>
              </a:ext>
            </a:extLst>
          </p:cNvPr>
          <p:cNvCxnSpPr>
            <a:stCxn id="10" idx="3"/>
          </p:cNvCxnSpPr>
          <p:nvPr/>
        </p:nvCxnSpPr>
        <p:spPr>
          <a:xfrm flipH="1">
            <a:off x="2590800" y="5465656"/>
            <a:ext cx="252833"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98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solidFill>
                  <a:srgbClr val="000000"/>
                </a:solidFill>
                <a:effectLst/>
                <a:highlight>
                  <a:srgbClr val="FFFFFF"/>
                </a:highlight>
              </a:rPr>
              <a:t>Fraud Detection of Bulk Cargo Theft in Port</a:t>
            </a:r>
            <a:endParaRPr lang="en-US" dirty="0"/>
          </a:p>
        </p:txBody>
      </p:sp>
      <p:sp>
        <p:nvSpPr>
          <p:cNvPr id="4" name="Slide Number Placeholder 3"/>
          <p:cNvSpPr>
            <a:spLocks noGrp="1"/>
          </p:cNvSpPr>
          <p:nvPr>
            <p:ph type="sldNum" sz="quarter" idx="15"/>
          </p:nvPr>
        </p:nvSpPr>
        <p:spPr>
          <a:xfrm>
            <a:off x="8129016" y="5734050"/>
            <a:ext cx="609600" cy="521208"/>
          </a:xfrm>
          <a:prstGeom prst="rect">
            <a:avLst/>
          </a:prstGeom>
        </p:spPr>
        <p:txBody>
          <a:bodyPr vert="horz" rtlCol="0" anchor="ct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fld id="{2BBB5E19-F10A-4C2F-BF6F-11C513378A2E}" type="slidenum">
              <a:rPr lang="en-US" smtClean="0"/>
              <a:pPr algn="ctr" eaLnBrk="1" latinLnBrk="0" hangingPunct="1"/>
              <a:t>30</a:t>
            </a:fld>
            <a:endParaRPr kumimoji="0" lang="en-US"/>
          </a:p>
        </p:txBody>
      </p:sp>
      <p:sp>
        <p:nvSpPr>
          <p:cNvPr id="5" name="Footer Placeholder 4"/>
          <p:cNvSpPr>
            <a:spLocks noGrp="1"/>
          </p:cNvSpPr>
          <p:nvPr>
            <p:ph type="ftr" sz="quarter" idx="16"/>
          </p:nvPr>
        </p:nvSpPr>
        <p:spPr>
          <a:xfrm>
            <a:off x="457200" y="6492240"/>
            <a:ext cx="7467600" cy="365760"/>
          </a:xfrm>
          <a:prstGeom prst="rect">
            <a:avLst/>
          </a:prstGeom>
        </p:spPr>
        <p:txBody>
          <a:bodyPr vert="horz" rtlCol="0" anchor="ctr" anchorCtr="0"/>
          <a:lstStyle>
            <a:defPPr>
              <a:defRPr lang="en-US"/>
            </a:defPPr>
            <a:lvl1pPr marL="0" algn="l" defTabSz="914400" rtl="0" eaLnBrk="1" latinLnBrk="0" hangingPunct="1">
              <a:defRPr kumimoji="0"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583 – Probabilistic Graphical Models – Illinois Institute of Technology</a:t>
            </a:r>
            <a:endParaRPr lang="en-US" dirty="0"/>
          </a:p>
        </p:txBody>
      </p:sp>
      <p:pic>
        <p:nvPicPr>
          <p:cNvPr id="5122" name="Picture 2" descr="Applsci 10 01056 g005">
            <a:extLst>
              <a:ext uri="{FF2B5EF4-FFF2-40B4-BE49-F238E27FC236}">
                <a16:creationId xmlns:a16="http://schemas.microsoft.com/office/drawing/2014/main" id="{8E21B2D1-0D1D-484E-D436-AF99AB7F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246" y="1353542"/>
            <a:ext cx="5797550" cy="465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82FA5B-C250-D687-8AC9-5D73BE3C7317}"/>
              </a:ext>
            </a:extLst>
          </p:cNvPr>
          <p:cNvSpPr txBox="1"/>
          <p:nvPr/>
        </p:nvSpPr>
        <p:spPr>
          <a:xfrm>
            <a:off x="2060575" y="6006229"/>
            <a:ext cx="4572000" cy="369332"/>
          </a:xfrm>
          <a:prstGeom prst="rect">
            <a:avLst/>
          </a:prstGeom>
          <a:noFill/>
        </p:spPr>
        <p:txBody>
          <a:bodyPr wrap="square">
            <a:spAutoFit/>
          </a:bodyPr>
          <a:lstStyle/>
          <a:p>
            <a:r>
              <a:rPr lang="en-US" sz="1800" b="0" dirty="0">
                <a:solidFill>
                  <a:srgbClr val="222222"/>
                </a:solidFill>
                <a:effectLst/>
              </a:rPr>
              <a:t>Hill Climb algorithm results</a:t>
            </a:r>
            <a:endParaRPr lang="en-US" dirty="0"/>
          </a:p>
        </p:txBody>
      </p:sp>
    </p:spTree>
    <p:extLst>
      <p:ext uri="{BB962C8B-B14F-4D97-AF65-F5344CB8AC3E}">
        <p14:creationId xmlns:p14="http://schemas.microsoft.com/office/powerpoint/2010/main" val="217482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Toy Dataset and Network</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5" name="Picture 4">
            <a:extLst>
              <a:ext uri="{FF2B5EF4-FFF2-40B4-BE49-F238E27FC236}">
                <a16:creationId xmlns:a16="http://schemas.microsoft.com/office/drawing/2014/main" id="{6433B7F4-3CC8-79E4-2CA9-8A1C93D10295}"/>
              </a:ext>
            </a:extLst>
          </p:cNvPr>
          <p:cNvPicPr>
            <a:picLocks noChangeAspect="1"/>
          </p:cNvPicPr>
          <p:nvPr/>
        </p:nvPicPr>
        <p:blipFill>
          <a:blip r:embed="rId2"/>
          <a:stretch>
            <a:fillRect/>
          </a:stretch>
        </p:blipFill>
        <p:spPr>
          <a:xfrm>
            <a:off x="6477000" y="2821197"/>
            <a:ext cx="2400300" cy="3619500"/>
          </a:xfrm>
          <a:prstGeom prst="rect">
            <a:avLst/>
          </a:prstGeom>
        </p:spPr>
      </p:pic>
      <p:pic>
        <p:nvPicPr>
          <p:cNvPr id="6" name="Picture 5">
            <a:extLst>
              <a:ext uri="{FF2B5EF4-FFF2-40B4-BE49-F238E27FC236}">
                <a16:creationId xmlns:a16="http://schemas.microsoft.com/office/drawing/2014/main" id="{209004F9-DA55-F0E8-D9D9-9C3308814097}"/>
              </a:ext>
            </a:extLst>
          </p:cNvPr>
          <p:cNvPicPr>
            <a:picLocks noChangeAspect="1"/>
          </p:cNvPicPr>
          <p:nvPr/>
        </p:nvPicPr>
        <p:blipFill>
          <a:blip r:embed="rId3"/>
          <a:stretch>
            <a:fillRect/>
          </a:stretch>
        </p:blipFill>
        <p:spPr>
          <a:xfrm>
            <a:off x="473596" y="1362436"/>
            <a:ext cx="7984603" cy="1412741"/>
          </a:xfrm>
          <a:prstGeom prst="rect">
            <a:avLst/>
          </a:prstGeom>
        </p:spPr>
      </p:pic>
      <p:pic>
        <p:nvPicPr>
          <p:cNvPr id="7" name="Picture 6">
            <a:extLst>
              <a:ext uri="{FF2B5EF4-FFF2-40B4-BE49-F238E27FC236}">
                <a16:creationId xmlns:a16="http://schemas.microsoft.com/office/drawing/2014/main" id="{F37FF193-B00C-E3BE-E371-E8587101378A}"/>
              </a:ext>
            </a:extLst>
          </p:cNvPr>
          <p:cNvPicPr>
            <a:picLocks noChangeAspect="1"/>
          </p:cNvPicPr>
          <p:nvPr/>
        </p:nvPicPr>
        <p:blipFill>
          <a:blip r:embed="rId4"/>
          <a:stretch>
            <a:fillRect/>
          </a:stretch>
        </p:blipFill>
        <p:spPr>
          <a:xfrm>
            <a:off x="457200" y="3962400"/>
            <a:ext cx="5224523" cy="717958"/>
          </a:xfrm>
          <a:prstGeom prst="rect">
            <a:avLst/>
          </a:prstGeom>
        </p:spPr>
      </p:pic>
      <p:sp>
        <p:nvSpPr>
          <p:cNvPr id="8" name="Oval 7">
            <a:extLst>
              <a:ext uri="{FF2B5EF4-FFF2-40B4-BE49-F238E27FC236}">
                <a16:creationId xmlns:a16="http://schemas.microsoft.com/office/drawing/2014/main" id="{8A4B55C1-F7B6-AF4F-ACA5-0156AE2D0C0E}"/>
              </a:ext>
            </a:extLst>
          </p:cNvPr>
          <p:cNvSpPr/>
          <p:nvPr/>
        </p:nvSpPr>
        <p:spPr bwMode="auto">
          <a:xfrm>
            <a:off x="14478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Fruit</a:t>
            </a:r>
          </a:p>
        </p:txBody>
      </p:sp>
      <p:sp>
        <p:nvSpPr>
          <p:cNvPr id="10" name="Oval 9">
            <a:extLst>
              <a:ext uri="{FF2B5EF4-FFF2-40B4-BE49-F238E27FC236}">
                <a16:creationId xmlns:a16="http://schemas.microsoft.com/office/drawing/2014/main" id="{0855807E-DA51-9BC9-B27B-8C06AFAAF267}"/>
              </a:ext>
            </a:extLst>
          </p:cNvPr>
          <p:cNvSpPr/>
          <p:nvPr/>
        </p:nvSpPr>
        <p:spPr bwMode="auto">
          <a:xfrm>
            <a:off x="27432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Size</a:t>
            </a:r>
          </a:p>
        </p:txBody>
      </p:sp>
      <p:sp>
        <p:nvSpPr>
          <p:cNvPr id="11" name="Oval 10">
            <a:extLst>
              <a:ext uri="{FF2B5EF4-FFF2-40B4-BE49-F238E27FC236}">
                <a16:creationId xmlns:a16="http://schemas.microsoft.com/office/drawing/2014/main" id="{19AEC7E1-F77A-78A4-2E13-FA87ED0B972B}"/>
              </a:ext>
            </a:extLst>
          </p:cNvPr>
          <p:cNvSpPr/>
          <p:nvPr/>
        </p:nvSpPr>
        <p:spPr bwMode="auto">
          <a:xfrm>
            <a:off x="2133600" y="5770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Tasty</a:t>
            </a:r>
          </a:p>
        </p:txBody>
      </p:sp>
      <p:cxnSp>
        <p:nvCxnSpPr>
          <p:cNvPr id="13" name="Straight Arrow Connector 12">
            <a:extLst>
              <a:ext uri="{FF2B5EF4-FFF2-40B4-BE49-F238E27FC236}">
                <a16:creationId xmlns:a16="http://schemas.microsoft.com/office/drawing/2014/main" id="{B71340DE-A715-1A6A-4F55-88EC97C35BE8}"/>
              </a:ext>
            </a:extLst>
          </p:cNvPr>
          <p:cNvCxnSpPr>
            <a:cxnSpLocks/>
            <a:stCxn id="8" idx="5"/>
          </p:cNvCxnSpPr>
          <p:nvPr/>
        </p:nvCxnSpPr>
        <p:spPr>
          <a:xfrm>
            <a:off x="2033167" y="5465656"/>
            <a:ext cx="316917"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B354BE-EF6D-33A1-A68A-96F50EE78F8E}"/>
              </a:ext>
            </a:extLst>
          </p:cNvPr>
          <p:cNvCxnSpPr>
            <a:stCxn id="10" idx="3"/>
          </p:cNvCxnSpPr>
          <p:nvPr/>
        </p:nvCxnSpPr>
        <p:spPr>
          <a:xfrm flipH="1">
            <a:off x="2590800" y="5465656"/>
            <a:ext cx="252833"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4A3EC7B-4130-0B8A-0321-1AA6F032D940}"/>
                  </a:ext>
                </a:extLst>
              </p14:cNvPr>
              <p14:cNvContentPartPr/>
              <p14:nvPr/>
            </p14:nvContentPartPr>
            <p14:xfrm>
              <a:off x="527040" y="1872720"/>
              <a:ext cx="483120" cy="2896920"/>
            </p14:xfrm>
          </p:contentPart>
        </mc:Choice>
        <mc:Fallback xmlns="">
          <p:pic>
            <p:nvPicPr>
              <p:cNvPr id="3" name="Ink 2">
                <a:extLst>
                  <a:ext uri="{FF2B5EF4-FFF2-40B4-BE49-F238E27FC236}">
                    <a16:creationId xmlns:a16="http://schemas.microsoft.com/office/drawing/2014/main" id="{04A3EC7B-4130-0B8A-0321-1AA6F032D940}"/>
                  </a:ext>
                </a:extLst>
              </p:cNvPr>
              <p:cNvPicPr/>
              <p:nvPr/>
            </p:nvPicPr>
            <p:blipFill>
              <a:blip r:embed="rId6"/>
              <a:stretch>
                <a:fillRect/>
              </a:stretch>
            </p:blipFill>
            <p:spPr>
              <a:xfrm>
                <a:off x="517680" y="1863360"/>
                <a:ext cx="501840" cy="2915640"/>
              </a:xfrm>
              <a:prstGeom prst="rect">
                <a:avLst/>
              </a:prstGeom>
            </p:spPr>
          </p:pic>
        </mc:Fallback>
      </mc:AlternateContent>
    </p:spTree>
    <p:extLst>
      <p:ext uri="{BB962C8B-B14F-4D97-AF65-F5344CB8AC3E}">
        <p14:creationId xmlns:p14="http://schemas.microsoft.com/office/powerpoint/2010/main" val="186361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Dataset Statistics</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sp>
        <p:nvSpPr>
          <p:cNvPr id="8" name="Oval 7">
            <a:extLst>
              <a:ext uri="{FF2B5EF4-FFF2-40B4-BE49-F238E27FC236}">
                <a16:creationId xmlns:a16="http://schemas.microsoft.com/office/drawing/2014/main" id="{8A4B55C1-F7B6-AF4F-ACA5-0156AE2D0C0E}"/>
              </a:ext>
            </a:extLst>
          </p:cNvPr>
          <p:cNvSpPr/>
          <p:nvPr/>
        </p:nvSpPr>
        <p:spPr bwMode="auto">
          <a:xfrm>
            <a:off x="14478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Fruit</a:t>
            </a:r>
          </a:p>
        </p:txBody>
      </p:sp>
      <p:sp>
        <p:nvSpPr>
          <p:cNvPr id="10" name="Oval 9">
            <a:extLst>
              <a:ext uri="{FF2B5EF4-FFF2-40B4-BE49-F238E27FC236}">
                <a16:creationId xmlns:a16="http://schemas.microsoft.com/office/drawing/2014/main" id="{0855807E-DA51-9BC9-B27B-8C06AFAAF267}"/>
              </a:ext>
            </a:extLst>
          </p:cNvPr>
          <p:cNvSpPr/>
          <p:nvPr/>
        </p:nvSpPr>
        <p:spPr bwMode="auto">
          <a:xfrm>
            <a:off x="27432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Size</a:t>
            </a:r>
          </a:p>
        </p:txBody>
      </p:sp>
      <p:sp>
        <p:nvSpPr>
          <p:cNvPr id="11" name="Oval 10">
            <a:extLst>
              <a:ext uri="{FF2B5EF4-FFF2-40B4-BE49-F238E27FC236}">
                <a16:creationId xmlns:a16="http://schemas.microsoft.com/office/drawing/2014/main" id="{19AEC7E1-F77A-78A4-2E13-FA87ED0B972B}"/>
              </a:ext>
            </a:extLst>
          </p:cNvPr>
          <p:cNvSpPr/>
          <p:nvPr/>
        </p:nvSpPr>
        <p:spPr bwMode="auto">
          <a:xfrm>
            <a:off x="2133600" y="5770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Tasty</a:t>
            </a:r>
          </a:p>
        </p:txBody>
      </p:sp>
      <p:cxnSp>
        <p:nvCxnSpPr>
          <p:cNvPr id="13" name="Straight Arrow Connector 12">
            <a:extLst>
              <a:ext uri="{FF2B5EF4-FFF2-40B4-BE49-F238E27FC236}">
                <a16:creationId xmlns:a16="http://schemas.microsoft.com/office/drawing/2014/main" id="{B71340DE-A715-1A6A-4F55-88EC97C35BE8}"/>
              </a:ext>
            </a:extLst>
          </p:cNvPr>
          <p:cNvCxnSpPr>
            <a:cxnSpLocks/>
            <a:stCxn id="8" idx="5"/>
          </p:cNvCxnSpPr>
          <p:nvPr/>
        </p:nvCxnSpPr>
        <p:spPr>
          <a:xfrm>
            <a:off x="2033167" y="5465656"/>
            <a:ext cx="316917"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B354BE-EF6D-33A1-A68A-96F50EE78F8E}"/>
              </a:ext>
            </a:extLst>
          </p:cNvPr>
          <p:cNvCxnSpPr>
            <a:stCxn id="10" idx="3"/>
          </p:cNvCxnSpPr>
          <p:nvPr/>
        </p:nvCxnSpPr>
        <p:spPr>
          <a:xfrm flipH="1">
            <a:off x="2590800" y="5465656"/>
            <a:ext cx="252833"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83DE879-4932-721C-A288-D584FF7033C1}"/>
              </a:ext>
            </a:extLst>
          </p:cNvPr>
          <p:cNvPicPr>
            <a:picLocks noChangeAspect="1"/>
          </p:cNvPicPr>
          <p:nvPr/>
        </p:nvPicPr>
        <p:blipFill>
          <a:blip r:embed="rId2"/>
          <a:stretch>
            <a:fillRect/>
          </a:stretch>
        </p:blipFill>
        <p:spPr>
          <a:xfrm>
            <a:off x="914400" y="2085250"/>
            <a:ext cx="6505937" cy="1011222"/>
          </a:xfrm>
          <a:prstGeom prst="rect">
            <a:avLst/>
          </a:prstGeom>
        </p:spPr>
      </p:pic>
      <p:pic>
        <p:nvPicPr>
          <p:cNvPr id="12" name="Picture 11">
            <a:extLst>
              <a:ext uri="{FF2B5EF4-FFF2-40B4-BE49-F238E27FC236}">
                <a16:creationId xmlns:a16="http://schemas.microsoft.com/office/drawing/2014/main" id="{EFAFED02-09CD-AD36-4073-5B3E0E088F76}"/>
              </a:ext>
            </a:extLst>
          </p:cNvPr>
          <p:cNvPicPr>
            <a:picLocks noChangeAspect="1"/>
          </p:cNvPicPr>
          <p:nvPr/>
        </p:nvPicPr>
        <p:blipFill>
          <a:blip r:embed="rId3"/>
          <a:stretch>
            <a:fillRect/>
          </a:stretch>
        </p:blipFill>
        <p:spPr>
          <a:xfrm>
            <a:off x="5697232" y="3631258"/>
            <a:ext cx="2827202" cy="200494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DC247A51-A3A9-F96D-EE17-0134ED04FF2C}"/>
                  </a:ext>
                </a:extLst>
              </p14:cNvPr>
              <p14:cNvContentPartPr/>
              <p14:nvPr/>
            </p14:nvContentPartPr>
            <p14:xfrm>
              <a:off x="3657600" y="2311560"/>
              <a:ext cx="1727640" cy="114840"/>
            </p14:xfrm>
          </p:contentPart>
        </mc:Choice>
        <mc:Fallback xmlns="">
          <p:pic>
            <p:nvPicPr>
              <p:cNvPr id="14" name="Ink 13">
                <a:extLst>
                  <a:ext uri="{FF2B5EF4-FFF2-40B4-BE49-F238E27FC236}">
                    <a16:creationId xmlns:a16="http://schemas.microsoft.com/office/drawing/2014/main" id="{DC247A51-A3A9-F96D-EE17-0134ED04FF2C}"/>
                  </a:ext>
                </a:extLst>
              </p:cNvPr>
              <p:cNvPicPr/>
              <p:nvPr/>
            </p:nvPicPr>
            <p:blipFill>
              <a:blip r:embed="rId5"/>
              <a:stretch>
                <a:fillRect/>
              </a:stretch>
            </p:blipFill>
            <p:spPr>
              <a:xfrm>
                <a:off x="3648240" y="2302200"/>
                <a:ext cx="1746360" cy="133560"/>
              </a:xfrm>
              <a:prstGeom prst="rect">
                <a:avLst/>
              </a:prstGeom>
            </p:spPr>
          </p:pic>
        </mc:Fallback>
      </mc:AlternateContent>
    </p:spTree>
    <p:extLst>
      <p:ext uri="{BB962C8B-B14F-4D97-AF65-F5344CB8AC3E}">
        <p14:creationId xmlns:p14="http://schemas.microsoft.com/office/powerpoint/2010/main" val="3222840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Parameter Estimation. MLE</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sp>
        <p:nvSpPr>
          <p:cNvPr id="8" name="Oval 7">
            <a:extLst>
              <a:ext uri="{FF2B5EF4-FFF2-40B4-BE49-F238E27FC236}">
                <a16:creationId xmlns:a16="http://schemas.microsoft.com/office/drawing/2014/main" id="{8A4B55C1-F7B6-AF4F-ACA5-0156AE2D0C0E}"/>
              </a:ext>
            </a:extLst>
          </p:cNvPr>
          <p:cNvSpPr/>
          <p:nvPr/>
        </p:nvSpPr>
        <p:spPr bwMode="auto">
          <a:xfrm>
            <a:off x="14478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Fruit</a:t>
            </a:r>
          </a:p>
        </p:txBody>
      </p:sp>
      <p:sp>
        <p:nvSpPr>
          <p:cNvPr id="10" name="Oval 9">
            <a:extLst>
              <a:ext uri="{FF2B5EF4-FFF2-40B4-BE49-F238E27FC236}">
                <a16:creationId xmlns:a16="http://schemas.microsoft.com/office/drawing/2014/main" id="{0855807E-DA51-9BC9-B27B-8C06AFAAF267}"/>
              </a:ext>
            </a:extLst>
          </p:cNvPr>
          <p:cNvSpPr/>
          <p:nvPr/>
        </p:nvSpPr>
        <p:spPr bwMode="auto">
          <a:xfrm>
            <a:off x="27432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Size</a:t>
            </a:r>
          </a:p>
        </p:txBody>
      </p:sp>
      <p:sp>
        <p:nvSpPr>
          <p:cNvPr id="11" name="Oval 10">
            <a:extLst>
              <a:ext uri="{FF2B5EF4-FFF2-40B4-BE49-F238E27FC236}">
                <a16:creationId xmlns:a16="http://schemas.microsoft.com/office/drawing/2014/main" id="{19AEC7E1-F77A-78A4-2E13-FA87ED0B972B}"/>
              </a:ext>
            </a:extLst>
          </p:cNvPr>
          <p:cNvSpPr/>
          <p:nvPr/>
        </p:nvSpPr>
        <p:spPr bwMode="auto">
          <a:xfrm>
            <a:off x="2133600" y="5770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Tasty</a:t>
            </a:r>
          </a:p>
        </p:txBody>
      </p:sp>
      <p:cxnSp>
        <p:nvCxnSpPr>
          <p:cNvPr id="13" name="Straight Arrow Connector 12">
            <a:extLst>
              <a:ext uri="{FF2B5EF4-FFF2-40B4-BE49-F238E27FC236}">
                <a16:creationId xmlns:a16="http://schemas.microsoft.com/office/drawing/2014/main" id="{B71340DE-A715-1A6A-4F55-88EC97C35BE8}"/>
              </a:ext>
            </a:extLst>
          </p:cNvPr>
          <p:cNvCxnSpPr>
            <a:cxnSpLocks/>
            <a:stCxn id="8" idx="5"/>
          </p:cNvCxnSpPr>
          <p:nvPr/>
        </p:nvCxnSpPr>
        <p:spPr>
          <a:xfrm>
            <a:off x="2033167" y="5465656"/>
            <a:ext cx="316917"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B354BE-EF6D-33A1-A68A-96F50EE78F8E}"/>
              </a:ext>
            </a:extLst>
          </p:cNvPr>
          <p:cNvCxnSpPr>
            <a:stCxn id="10" idx="3"/>
          </p:cNvCxnSpPr>
          <p:nvPr/>
        </p:nvCxnSpPr>
        <p:spPr>
          <a:xfrm flipH="1">
            <a:off x="2590800" y="5465656"/>
            <a:ext cx="252833"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5E10BB-499D-D995-95AD-68365C784E40}"/>
              </a:ext>
            </a:extLst>
          </p:cNvPr>
          <p:cNvPicPr>
            <a:picLocks noChangeAspect="1"/>
          </p:cNvPicPr>
          <p:nvPr/>
        </p:nvPicPr>
        <p:blipFill>
          <a:blip r:embed="rId3"/>
          <a:stretch>
            <a:fillRect/>
          </a:stretch>
        </p:blipFill>
        <p:spPr>
          <a:xfrm>
            <a:off x="4610100" y="3177913"/>
            <a:ext cx="3817013" cy="2534963"/>
          </a:xfrm>
          <a:prstGeom prst="rect">
            <a:avLst/>
          </a:prstGeom>
        </p:spPr>
      </p:pic>
      <p:pic>
        <p:nvPicPr>
          <p:cNvPr id="7" name="Picture 6">
            <a:extLst>
              <a:ext uri="{FF2B5EF4-FFF2-40B4-BE49-F238E27FC236}">
                <a16:creationId xmlns:a16="http://schemas.microsoft.com/office/drawing/2014/main" id="{98D32FF0-68D1-0B59-916A-D0C2704FCF91}"/>
              </a:ext>
            </a:extLst>
          </p:cNvPr>
          <p:cNvPicPr>
            <a:picLocks noChangeAspect="1"/>
          </p:cNvPicPr>
          <p:nvPr/>
        </p:nvPicPr>
        <p:blipFill>
          <a:blip r:embed="rId4"/>
          <a:stretch>
            <a:fillRect/>
          </a:stretch>
        </p:blipFill>
        <p:spPr>
          <a:xfrm>
            <a:off x="1260806" y="1511678"/>
            <a:ext cx="5257800" cy="1244600"/>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FB1F515-FF23-A35E-9997-379DB0A99DF7}"/>
                  </a:ext>
                </a:extLst>
              </p14:cNvPr>
              <p14:cNvContentPartPr/>
              <p14:nvPr/>
            </p14:nvContentPartPr>
            <p14:xfrm>
              <a:off x="4133880" y="1720440"/>
              <a:ext cx="4147560" cy="3975840"/>
            </p14:xfrm>
          </p:contentPart>
        </mc:Choice>
        <mc:Fallback xmlns="">
          <p:pic>
            <p:nvPicPr>
              <p:cNvPr id="9" name="Ink 8">
                <a:extLst>
                  <a:ext uri="{FF2B5EF4-FFF2-40B4-BE49-F238E27FC236}">
                    <a16:creationId xmlns:a16="http://schemas.microsoft.com/office/drawing/2014/main" id="{AFB1F515-FF23-A35E-9997-379DB0A99DF7}"/>
                  </a:ext>
                </a:extLst>
              </p:cNvPr>
              <p:cNvPicPr/>
              <p:nvPr/>
            </p:nvPicPr>
            <p:blipFill>
              <a:blip r:embed="rId6"/>
              <a:stretch>
                <a:fillRect/>
              </a:stretch>
            </p:blipFill>
            <p:spPr>
              <a:xfrm>
                <a:off x="4124520" y="1711080"/>
                <a:ext cx="4166280" cy="3994560"/>
              </a:xfrm>
              <a:prstGeom prst="rect">
                <a:avLst/>
              </a:prstGeom>
            </p:spPr>
          </p:pic>
        </mc:Fallback>
      </mc:AlternateContent>
    </p:spTree>
    <p:extLst>
      <p:ext uri="{BB962C8B-B14F-4D97-AF65-F5344CB8AC3E}">
        <p14:creationId xmlns:p14="http://schemas.microsoft.com/office/powerpoint/2010/main" val="2327220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Parameter Estimation. Bayesian Approach</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pic>
        <p:nvPicPr>
          <p:cNvPr id="5" name="Picture 4">
            <a:extLst>
              <a:ext uri="{FF2B5EF4-FFF2-40B4-BE49-F238E27FC236}">
                <a16:creationId xmlns:a16="http://schemas.microsoft.com/office/drawing/2014/main" id="{E3F69B92-1339-2742-EE65-F3BB8907523C}"/>
              </a:ext>
            </a:extLst>
          </p:cNvPr>
          <p:cNvPicPr>
            <a:picLocks noChangeAspect="1"/>
          </p:cNvPicPr>
          <p:nvPr/>
        </p:nvPicPr>
        <p:blipFill>
          <a:blip r:embed="rId3"/>
          <a:stretch>
            <a:fillRect/>
          </a:stretch>
        </p:blipFill>
        <p:spPr>
          <a:xfrm>
            <a:off x="768388" y="2259793"/>
            <a:ext cx="7857646" cy="890124"/>
          </a:xfrm>
          <a:prstGeom prst="rect">
            <a:avLst/>
          </a:prstGeom>
        </p:spPr>
      </p:pic>
      <p:sp>
        <p:nvSpPr>
          <p:cNvPr id="12" name="Rectangle 3">
            <a:extLst>
              <a:ext uri="{FF2B5EF4-FFF2-40B4-BE49-F238E27FC236}">
                <a16:creationId xmlns:a16="http://schemas.microsoft.com/office/drawing/2014/main" id="{EA404981-4870-D010-9DA5-A24517D6067F}"/>
              </a:ext>
            </a:extLst>
          </p:cNvPr>
          <p:cNvSpPr txBox="1">
            <a:spLocks noChangeArrowheads="1"/>
          </p:cNvSpPr>
          <p:nvPr/>
        </p:nvSpPr>
        <p:spPr>
          <a:xfrm>
            <a:off x="533400" y="1616085"/>
            <a:ext cx="6248400" cy="546721"/>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2800" dirty="0"/>
              <a:t>Bayesian Dirichlet Score:</a:t>
            </a:r>
            <a:endParaRPr lang="en-US" altLang="en-US" sz="2400" dirty="0"/>
          </a:p>
          <a:p>
            <a:pPr marL="0" indent="0">
              <a:buFont typeface="Arial" pitchFamily="34" charset="0"/>
              <a:buNone/>
            </a:pPr>
            <a:endParaRPr lang="en-US" altLang="en-US" sz="2800" dirty="0"/>
          </a:p>
          <a:p>
            <a:endParaRPr lang="en-US" altLang="en-US" sz="2800" dirty="0"/>
          </a:p>
        </p:txBody>
      </p:sp>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D8B4FD48-D17E-C4BB-5996-56B4EF520AD4}"/>
                  </a:ext>
                </a:extLst>
              </p:cNvPr>
              <p:cNvSpPr txBox="1">
                <a:spLocks noChangeArrowheads="1"/>
              </p:cNvSpPr>
              <p:nvPr/>
            </p:nvSpPr>
            <p:spPr>
              <a:xfrm>
                <a:off x="555584" y="3149917"/>
                <a:ext cx="7521615" cy="1460141"/>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lvl="1"/>
                <a14:m>
                  <m:oMath xmlns:m="http://schemas.openxmlformats.org/officeDocument/2006/math">
                    <m:sSub>
                      <m:sSubPr>
                        <m:ctrlPr>
                          <a:rPr lang="en-US" altLang="en-US" sz="2400" b="0" i="1" dirty="0" smtClean="0">
                            <a:latin typeface="Cambria Math" panose="02040503050406030204" pitchFamily="18" charset="0"/>
                          </a:rPr>
                        </m:ctrlPr>
                      </m:sSubPr>
                      <m:e>
                        <m:r>
                          <a:rPr lang="en-US" altLang="en-US" sz="2400" i="1" dirty="0">
                            <a:latin typeface="Cambria Math" panose="02040503050406030204" pitchFamily="18" charset="0"/>
                          </a:rPr>
                          <m:t>𝑟</m:t>
                        </m:r>
                      </m:e>
                      <m:sub>
                        <m:r>
                          <a:rPr lang="en-US" altLang="en-US" sz="2400" b="0" i="1" dirty="0" smtClean="0">
                            <a:latin typeface="Cambria Math" panose="02040503050406030204" pitchFamily="18" charset="0"/>
                          </a:rPr>
                          <m:t>𝑖</m:t>
                        </m:r>
                      </m:sub>
                    </m:sSub>
                  </m:oMath>
                </a14:m>
                <a:r>
                  <a:rPr lang="en-US" altLang="en-US" sz="2800" dirty="0"/>
                  <a:t> - number of states of </a:t>
                </a:r>
                <a14:m>
                  <m:oMath xmlns:m="http://schemas.openxmlformats.org/officeDocument/2006/math">
                    <m:sSub>
                      <m:sSubPr>
                        <m:ctrlPr>
                          <a:rPr lang="en-US" altLang="en-US" sz="2800" i="1" dirty="0">
                            <a:latin typeface="Cambria Math" panose="02040503050406030204" pitchFamily="18" charset="0"/>
                          </a:rPr>
                        </m:ctrlPr>
                      </m:sSubPr>
                      <m:e>
                        <m:r>
                          <a:rPr lang="en-US" altLang="en-US" sz="2800" b="0" i="1" dirty="0" smtClean="0">
                            <a:latin typeface="Cambria Math" panose="02040503050406030204" pitchFamily="18" charset="0"/>
                          </a:rPr>
                          <m:t>𝑋</m:t>
                        </m:r>
                      </m:e>
                      <m:sub>
                        <m:r>
                          <a:rPr lang="en-US" altLang="en-US" sz="2800" i="1" dirty="0">
                            <a:latin typeface="Cambria Math" panose="02040503050406030204" pitchFamily="18" charset="0"/>
                          </a:rPr>
                          <m:t>𝑖</m:t>
                        </m:r>
                      </m:sub>
                    </m:sSub>
                  </m:oMath>
                </a14:m>
                <a:endParaRPr lang="en-US" altLang="en-US" sz="2800" dirty="0"/>
              </a:p>
              <a:p>
                <a:pPr lvl="1"/>
                <a14:m>
                  <m:oMath xmlns:m="http://schemas.openxmlformats.org/officeDocument/2006/math">
                    <m:sSub>
                      <m:sSubPr>
                        <m:ctrlPr>
                          <a:rPr lang="en-US" altLang="en-US" sz="2400" b="0" i="1" dirty="0" smtClean="0">
                            <a:latin typeface="Cambria Math" panose="02040503050406030204" pitchFamily="18" charset="0"/>
                          </a:rPr>
                        </m:ctrlPr>
                      </m:sSubPr>
                      <m:e>
                        <m:r>
                          <a:rPr lang="en-US" altLang="en-US" sz="2400" b="0" i="1" dirty="0" smtClean="0">
                            <a:latin typeface="Cambria Math" panose="02040503050406030204" pitchFamily="18" charset="0"/>
                          </a:rPr>
                          <m:t>𝑞</m:t>
                        </m:r>
                      </m:e>
                      <m:sub>
                        <m:r>
                          <a:rPr lang="en-US" altLang="en-US" sz="2400" b="0" i="1" dirty="0" smtClean="0">
                            <a:latin typeface="Cambria Math" panose="02040503050406030204" pitchFamily="18" charset="0"/>
                          </a:rPr>
                          <m:t>𝑖</m:t>
                        </m:r>
                      </m:sub>
                    </m:sSub>
                  </m:oMath>
                </a14:m>
                <a:r>
                  <a:rPr lang="en-US" altLang="en-US" sz="2800" dirty="0"/>
                  <a:t> - number of configurations of </a:t>
                </a:r>
                <a14:m>
                  <m:oMath xmlns:m="http://schemas.openxmlformats.org/officeDocument/2006/math">
                    <m:sSub>
                      <m:sSubPr>
                        <m:ctrlPr>
                          <a:rPr lang="en-US" altLang="en-US" sz="2800" i="1" dirty="0">
                            <a:latin typeface="Cambria Math" panose="02040503050406030204" pitchFamily="18" charset="0"/>
                          </a:rPr>
                        </m:ctrlPr>
                      </m:sSubPr>
                      <m:e>
                        <m:r>
                          <m:rPr>
                            <m:sty m:val="p"/>
                          </m:rPr>
                          <a:rPr lang="el-GR" altLang="en-US" sz="2800" b="0" i="1" dirty="0" smtClean="0">
                            <a:latin typeface="Cambria Math" panose="02040503050406030204" pitchFamily="18" charset="0"/>
                            <a:ea typeface="Cambria Math" panose="02040503050406030204" pitchFamily="18" charset="0"/>
                          </a:rPr>
                          <m:t>Π</m:t>
                        </m:r>
                      </m:e>
                      <m:sub>
                        <m:r>
                          <a:rPr lang="en-US" altLang="en-US" sz="2800" i="1" dirty="0">
                            <a:latin typeface="Cambria Math" panose="02040503050406030204" pitchFamily="18" charset="0"/>
                          </a:rPr>
                          <m:t>𝑖</m:t>
                        </m:r>
                      </m:sub>
                    </m:sSub>
                  </m:oMath>
                </a14:m>
                <a:endParaRPr lang="en-US" altLang="en-US" sz="2800" dirty="0"/>
              </a:p>
              <a:p>
                <a:pPr lvl="1"/>
                <a14:m>
                  <m:oMath xmlns:m="http://schemas.openxmlformats.org/officeDocument/2006/math">
                    <m:sSub>
                      <m:sSubPr>
                        <m:ctrlPr>
                          <a:rPr lang="en-US" altLang="en-US" sz="2800" b="0" i="1" dirty="0" smtClean="0">
                            <a:latin typeface="Cambria Math" panose="02040503050406030204" pitchFamily="18" charset="0"/>
                          </a:rPr>
                        </m:ctrlPr>
                      </m:sSubPr>
                      <m:e>
                        <m:r>
                          <a:rPr lang="en-US" altLang="en-US" sz="2800" b="0" i="1" dirty="0" smtClean="0">
                            <a:latin typeface="Cambria Math" panose="02040503050406030204" pitchFamily="18" charset="0"/>
                            <a:ea typeface="Cambria Math" panose="02040503050406030204" pitchFamily="18" charset="0"/>
                          </a:rPr>
                          <m:t>𝛼</m:t>
                        </m:r>
                      </m:e>
                      <m:sub>
                        <m:r>
                          <a:rPr lang="en-US" altLang="en-US" sz="2800" b="0" i="1" dirty="0" smtClean="0">
                            <a:latin typeface="Cambria Math" panose="02040503050406030204" pitchFamily="18" charset="0"/>
                          </a:rPr>
                          <m:t>𝑖</m:t>
                        </m:r>
                      </m:sub>
                    </m:sSub>
                  </m:oMath>
                </a14:m>
                <a:r>
                  <a:rPr lang="en-US" altLang="en-US" sz="2800" dirty="0"/>
                  <a:t>- parameter of Dirichlet distribution</a:t>
                </a:r>
              </a:p>
              <a:p>
                <a:endParaRPr lang="en-US" altLang="en-US" sz="2800" dirty="0"/>
              </a:p>
            </p:txBody>
          </p:sp>
        </mc:Choice>
        <mc:Fallback xmlns="">
          <p:sp>
            <p:nvSpPr>
              <p:cNvPr id="14" name="Rectangle 3">
                <a:extLst>
                  <a:ext uri="{FF2B5EF4-FFF2-40B4-BE49-F238E27FC236}">
                    <a16:creationId xmlns:a16="http://schemas.microsoft.com/office/drawing/2014/main" id="{D8B4FD48-D17E-C4BB-5996-56B4EF520AD4}"/>
                  </a:ext>
                </a:extLst>
              </p:cNvPr>
              <p:cNvSpPr txBox="1">
                <a:spLocks noRot="1" noChangeAspect="1" noMove="1" noResize="1" noEditPoints="1" noAdjustHandles="1" noChangeArrowheads="1" noChangeShapeType="1" noTextEdit="1"/>
              </p:cNvSpPr>
              <p:nvPr/>
            </p:nvSpPr>
            <p:spPr>
              <a:xfrm>
                <a:off x="555584" y="3149917"/>
                <a:ext cx="7521615" cy="1460141"/>
              </a:xfrm>
              <a:prstGeom prst="rect">
                <a:avLst/>
              </a:prstGeom>
              <a:blipFill>
                <a:blip r:embed="rId4"/>
                <a:stretch>
                  <a:fillRect t="-6957" b="-12174"/>
                </a:stretch>
              </a:blipFill>
            </p:spPr>
            <p:txBody>
              <a:bodyPr/>
              <a:lstStyle/>
              <a:p>
                <a:r>
                  <a:rPr lang="en-US">
                    <a:noFill/>
                  </a:rPr>
                  <a:t> </a:t>
                </a:r>
              </a:p>
            </p:txBody>
          </p:sp>
        </mc:Fallback>
      </mc:AlternateContent>
      <p:sp>
        <p:nvSpPr>
          <p:cNvPr id="16" name="Rectangle 3">
            <a:extLst>
              <a:ext uri="{FF2B5EF4-FFF2-40B4-BE49-F238E27FC236}">
                <a16:creationId xmlns:a16="http://schemas.microsoft.com/office/drawing/2014/main" id="{6074C505-AE0C-3527-003F-209C742F7C92}"/>
              </a:ext>
            </a:extLst>
          </p:cNvPr>
          <p:cNvSpPr txBox="1">
            <a:spLocks noChangeArrowheads="1"/>
          </p:cNvSpPr>
          <p:nvPr/>
        </p:nvSpPr>
        <p:spPr>
          <a:xfrm>
            <a:off x="457200" y="4771705"/>
            <a:ext cx="8001001" cy="546721"/>
          </a:xfrm>
          <a:prstGeom prst="rect">
            <a:avLst/>
          </a:prstGeom>
        </p:spPr>
        <p:txBody>
          <a:bodyPr vert="horz" lIns="91440" tIns="45720" rIns="91440" bIns="45720" rtlCol="0" anchor="t" anchorCtr="0">
            <a:normAutofit fontScale="92500"/>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2800" dirty="0"/>
              <a:t>Bayesian Dirichlet Equivalent Uniform Score:</a:t>
            </a:r>
            <a:endParaRPr lang="en-US" altLang="en-US" sz="2400" dirty="0"/>
          </a:p>
          <a:p>
            <a:pPr marL="0" indent="0">
              <a:buFont typeface="Arial" pitchFamily="34" charset="0"/>
              <a:buNone/>
            </a:pPr>
            <a:endParaRPr lang="en-US" altLang="en-US" sz="2800" dirty="0"/>
          </a:p>
          <a:p>
            <a:endParaRPr lang="en-US" altLang="en-US" sz="2800" dirty="0"/>
          </a:p>
        </p:txBody>
      </p:sp>
      <p:pic>
        <p:nvPicPr>
          <p:cNvPr id="17" name="Picture 16">
            <a:extLst>
              <a:ext uri="{FF2B5EF4-FFF2-40B4-BE49-F238E27FC236}">
                <a16:creationId xmlns:a16="http://schemas.microsoft.com/office/drawing/2014/main" id="{DB1901E0-C623-9EE2-E8D6-6A43BC0790DC}"/>
              </a:ext>
            </a:extLst>
          </p:cNvPr>
          <p:cNvPicPr>
            <a:picLocks noChangeAspect="1"/>
          </p:cNvPicPr>
          <p:nvPr/>
        </p:nvPicPr>
        <p:blipFill>
          <a:blip r:embed="rId5"/>
          <a:stretch>
            <a:fillRect/>
          </a:stretch>
        </p:blipFill>
        <p:spPr>
          <a:xfrm>
            <a:off x="396435" y="5345740"/>
            <a:ext cx="8416064" cy="998184"/>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FED7DCC-F70E-5F02-AD6A-3F7D84366C4A}"/>
                  </a:ext>
                </a:extLst>
              </p14:cNvPr>
              <p14:cNvContentPartPr/>
              <p14:nvPr/>
            </p14:nvContentPartPr>
            <p14:xfrm>
              <a:off x="4070520" y="2825640"/>
              <a:ext cx="4636080" cy="3022920"/>
            </p14:xfrm>
          </p:contentPart>
        </mc:Choice>
        <mc:Fallback xmlns="">
          <p:pic>
            <p:nvPicPr>
              <p:cNvPr id="18" name="Ink 17">
                <a:extLst>
                  <a:ext uri="{FF2B5EF4-FFF2-40B4-BE49-F238E27FC236}">
                    <a16:creationId xmlns:a16="http://schemas.microsoft.com/office/drawing/2014/main" id="{0FED7DCC-F70E-5F02-AD6A-3F7D84366C4A}"/>
                  </a:ext>
                </a:extLst>
              </p:cNvPr>
              <p:cNvPicPr/>
              <p:nvPr/>
            </p:nvPicPr>
            <p:blipFill>
              <a:blip r:embed="rId7"/>
              <a:stretch>
                <a:fillRect/>
              </a:stretch>
            </p:blipFill>
            <p:spPr>
              <a:xfrm>
                <a:off x="4061160" y="2816280"/>
                <a:ext cx="4654800" cy="3041640"/>
              </a:xfrm>
              <a:prstGeom prst="rect">
                <a:avLst/>
              </a:prstGeom>
            </p:spPr>
          </p:pic>
        </mc:Fallback>
      </mc:AlternateContent>
    </p:spTree>
    <p:extLst>
      <p:ext uri="{BB962C8B-B14F-4D97-AF65-F5344CB8AC3E}">
        <p14:creationId xmlns:p14="http://schemas.microsoft.com/office/powerpoint/2010/main" val="3871101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Parameter Estimation. Bayesian</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sp>
        <p:nvSpPr>
          <p:cNvPr id="8" name="Oval 7">
            <a:extLst>
              <a:ext uri="{FF2B5EF4-FFF2-40B4-BE49-F238E27FC236}">
                <a16:creationId xmlns:a16="http://schemas.microsoft.com/office/drawing/2014/main" id="{8A4B55C1-F7B6-AF4F-ACA5-0156AE2D0C0E}"/>
              </a:ext>
            </a:extLst>
          </p:cNvPr>
          <p:cNvSpPr/>
          <p:nvPr/>
        </p:nvSpPr>
        <p:spPr bwMode="auto">
          <a:xfrm>
            <a:off x="14478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Fruit</a:t>
            </a:r>
          </a:p>
        </p:txBody>
      </p:sp>
      <p:sp>
        <p:nvSpPr>
          <p:cNvPr id="10" name="Oval 9">
            <a:extLst>
              <a:ext uri="{FF2B5EF4-FFF2-40B4-BE49-F238E27FC236}">
                <a16:creationId xmlns:a16="http://schemas.microsoft.com/office/drawing/2014/main" id="{0855807E-DA51-9BC9-B27B-8C06AFAAF267}"/>
              </a:ext>
            </a:extLst>
          </p:cNvPr>
          <p:cNvSpPr/>
          <p:nvPr/>
        </p:nvSpPr>
        <p:spPr bwMode="auto">
          <a:xfrm>
            <a:off x="2743200" y="4880289"/>
            <a:ext cx="685800" cy="685800"/>
          </a:xfrm>
          <a:prstGeom prst="ellipse">
            <a:avLst/>
          </a:prstGeom>
          <a:noFill/>
          <a:ln w="12700" cap="sq" algn="ctr">
            <a:solidFill>
              <a:schemeClr val="tx2"/>
            </a:solidFill>
            <a:miter lim="800000"/>
            <a:headEnd/>
            <a:tailEnd/>
          </a:ln>
          <a:effectLst/>
        </p:spPr>
        <p:txBody>
          <a:bodyPr wrap="none" rtlCol="0" anchor="ctr"/>
          <a:lstStyle/>
          <a:p>
            <a:pPr algn="ctr"/>
            <a:r>
              <a:rPr lang="en-US" sz="1600" dirty="0">
                <a:latin typeface="+mn-lt"/>
              </a:rPr>
              <a:t>Size</a:t>
            </a:r>
          </a:p>
        </p:txBody>
      </p:sp>
      <p:sp>
        <p:nvSpPr>
          <p:cNvPr id="11" name="Oval 10">
            <a:extLst>
              <a:ext uri="{FF2B5EF4-FFF2-40B4-BE49-F238E27FC236}">
                <a16:creationId xmlns:a16="http://schemas.microsoft.com/office/drawing/2014/main" id="{19AEC7E1-F77A-78A4-2E13-FA87ED0B972B}"/>
              </a:ext>
            </a:extLst>
          </p:cNvPr>
          <p:cNvSpPr/>
          <p:nvPr/>
        </p:nvSpPr>
        <p:spPr bwMode="auto">
          <a:xfrm>
            <a:off x="2133600" y="57704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Tasty</a:t>
            </a:r>
          </a:p>
        </p:txBody>
      </p:sp>
      <p:cxnSp>
        <p:nvCxnSpPr>
          <p:cNvPr id="13" name="Straight Arrow Connector 12">
            <a:extLst>
              <a:ext uri="{FF2B5EF4-FFF2-40B4-BE49-F238E27FC236}">
                <a16:creationId xmlns:a16="http://schemas.microsoft.com/office/drawing/2014/main" id="{B71340DE-A715-1A6A-4F55-88EC97C35BE8}"/>
              </a:ext>
            </a:extLst>
          </p:cNvPr>
          <p:cNvCxnSpPr>
            <a:cxnSpLocks/>
            <a:stCxn id="8" idx="5"/>
          </p:cNvCxnSpPr>
          <p:nvPr/>
        </p:nvCxnSpPr>
        <p:spPr>
          <a:xfrm>
            <a:off x="2033167" y="5465656"/>
            <a:ext cx="316917"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B354BE-EF6D-33A1-A68A-96F50EE78F8E}"/>
              </a:ext>
            </a:extLst>
          </p:cNvPr>
          <p:cNvCxnSpPr>
            <a:stCxn id="10" idx="3"/>
          </p:cNvCxnSpPr>
          <p:nvPr/>
        </p:nvCxnSpPr>
        <p:spPr>
          <a:xfrm flipH="1">
            <a:off x="2590800" y="5465656"/>
            <a:ext cx="252833" cy="34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38AB6A-BEBF-D22C-2990-2A4BEE9B638C}"/>
              </a:ext>
            </a:extLst>
          </p:cNvPr>
          <p:cNvPicPr>
            <a:picLocks noChangeAspect="1"/>
          </p:cNvPicPr>
          <p:nvPr/>
        </p:nvPicPr>
        <p:blipFill>
          <a:blip r:embed="rId3"/>
          <a:stretch>
            <a:fillRect/>
          </a:stretch>
        </p:blipFill>
        <p:spPr>
          <a:xfrm>
            <a:off x="1066800" y="1616652"/>
            <a:ext cx="7289800" cy="977900"/>
          </a:xfrm>
          <a:prstGeom prst="rect">
            <a:avLst/>
          </a:prstGeom>
        </p:spPr>
      </p:pic>
      <p:pic>
        <p:nvPicPr>
          <p:cNvPr id="5" name="Picture 4">
            <a:extLst>
              <a:ext uri="{FF2B5EF4-FFF2-40B4-BE49-F238E27FC236}">
                <a16:creationId xmlns:a16="http://schemas.microsoft.com/office/drawing/2014/main" id="{20E23549-6B3E-58AB-F264-B526002F292E}"/>
              </a:ext>
            </a:extLst>
          </p:cNvPr>
          <p:cNvPicPr>
            <a:picLocks noChangeAspect="1"/>
          </p:cNvPicPr>
          <p:nvPr/>
        </p:nvPicPr>
        <p:blipFill>
          <a:blip r:embed="rId4"/>
          <a:stretch>
            <a:fillRect/>
          </a:stretch>
        </p:blipFill>
        <p:spPr>
          <a:xfrm>
            <a:off x="1676400" y="2640916"/>
            <a:ext cx="6070600" cy="20320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8C598DA-1EE2-599C-9CFE-6B5A845D2988}"/>
                  </a:ext>
                </a:extLst>
              </p14:cNvPr>
              <p14:cNvContentPartPr/>
              <p14:nvPr/>
            </p14:nvContentPartPr>
            <p14:xfrm>
              <a:off x="5124600" y="2521080"/>
              <a:ext cx="2521440" cy="2635560"/>
            </p14:xfrm>
          </p:contentPart>
        </mc:Choice>
        <mc:Fallback xmlns="">
          <p:pic>
            <p:nvPicPr>
              <p:cNvPr id="6" name="Ink 5">
                <a:extLst>
                  <a:ext uri="{FF2B5EF4-FFF2-40B4-BE49-F238E27FC236}">
                    <a16:creationId xmlns:a16="http://schemas.microsoft.com/office/drawing/2014/main" id="{78C598DA-1EE2-599C-9CFE-6B5A845D2988}"/>
                  </a:ext>
                </a:extLst>
              </p:cNvPr>
              <p:cNvPicPr/>
              <p:nvPr/>
            </p:nvPicPr>
            <p:blipFill>
              <a:blip r:embed="rId6"/>
              <a:stretch>
                <a:fillRect/>
              </a:stretch>
            </p:blipFill>
            <p:spPr>
              <a:xfrm>
                <a:off x="5115240" y="2511720"/>
                <a:ext cx="2540160" cy="2654280"/>
              </a:xfrm>
              <a:prstGeom prst="rect">
                <a:avLst/>
              </a:prstGeom>
            </p:spPr>
          </p:pic>
        </mc:Fallback>
      </mc:AlternateContent>
    </p:spTree>
    <p:extLst>
      <p:ext uri="{BB962C8B-B14F-4D97-AF65-F5344CB8AC3E}">
        <p14:creationId xmlns:p14="http://schemas.microsoft.com/office/powerpoint/2010/main" val="320761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93BA-B264-CACF-4BE9-436AF83F21B7}"/>
              </a:ext>
            </a:extLst>
          </p:cNvPr>
          <p:cNvSpPr>
            <a:spLocks noGrp="1"/>
          </p:cNvSpPr>
          <p:nvPr>
            <p:ph type="title"/>
          </p:nvPr>
        </p:nvSpPr>
        <p:spPr/>
        <p:txBody>
          <a:bodyPr/>
          <a:lstStyle/>
          <a:p>
            <a:r>
              <a:rPr lang="en-US" dirty="0"/>
              <a:t>Structure Learning. New Network</a:t>
            </a:r>
          </a:p>
        </p:txBody>
      </p:sp>
      <p:sp>
        <p:nvSpPr>
          <p:cNvPr id="4" name="Footer Placeholder 3">
            <a:extLst>
              <a:ext uri="{FF2B5EF4-FFF2-40B4-BE49-F238E27FC236}">
                <a16:creationId xmlns:a16="http://schemas.microsoft.com/office/drawing/2014/main" id="{0A39986F-E9AF-83CC-96E2-EDEB42CEE151}"/>
              </a:ext>
            </a:extLst>
          </p:cNvPr>
          <p:cNvSpPr>
            <a:spLocks noGrp="1"/>
          </p:cNvSpPr>
          <p:nvPr>
            <p:ph type="ftr" sz="quarter" idx="11"/>
          </p:nvPr>
        </p:nvSpPr>
        <p:spPr/>
        <p:txBody>
          <a:bodyPr/>
          <a:lstStyle/>
          <a:p>
            <a:r>
              <a:rPr lang="en-US"/>
              <a:t>CS 583 – Probabilistic Graphical Models – Illinois Institute of Technology</a:t>
            </a:r>
            <a:endParaRPr lang="en-US" dirty="0"/>
          </a:p>
        </p:txBody>
      </p:sp>
      <p:grpSp>
        <p:nvGrpSpPr>
          <p:cNvPr id="29" name="Group 28">
            <a:extLst>
              <a:ext uri="{FF2B5EF4-FFF2-40B4-BE49-F238E27FC236}">
                <a16:creationId xmlns:a16="http://schemas.microsoft.com/office/drawing/2014/main" id="{4CB2762D-1BA9-15CF-DF68-BFAB0A660A6D}"/>
              </a:ext>
            </a:extLst>
          </p:cNvPr>
          <p:cNvGrpSpPr/>
          <p:nvPr/>
        </p:nvGrpSpPr>
        <p:grpSpPr>
          <a:xfrm>
            <a:off x="838200" y="1676400"/>
            <a:ext cx="4307231" cy="2528103"/>
            <a:chOff x="1219200" y="1600200"/>
            <a:chExt cx="4307231" cy="2528103"/>
          </a:xfrm>
        </p:grpSpPr>
        <p:sp>
          <p:nvSpPr>
            <p:cNvPr id="6" name="Oval 5">
              <a:extLst>
                <a:ext uri="{FF2B5EF4-FFF2-40B4-BE49-F238E27FC236}">
                  <a16:creationId xmlns:a16="http://schemas.microsoft.com/office/drawing/2014/main" id="{2A4E2B23-83E7-3B7E-F85B-0E44B74971B8}"/>
                </a:ext>
              </a:extLst>
            </p:cNvPr>
            <p:cNvSpPr/>
            <p:nvPr/>
          </p:nvSpPr>
          <p:spPr bwMode="auto">
            <a:xfrm>
              <a:off x="1905000" y="25146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A</a:t>
              </a:r>
            </a:p>
          </p:txBody>
        </p:sp>
        <p:sp>
          <p:nvSpPr>
            <p:cNvPr id="7" name="Oval 6">
              <a:extLst>
                <a:ext uri="{FF2B5EF4-FFF2-40B4-BE49-F238E27FC236}">
                  <a16:creationId xmlns:a16="http://schemas.microsoft.com/office/drawing/2014/main" id="{A87A03F3-FD49-159D-043E-CA7E10161057}"/>
                </a:ext>
              </a:extLst>
            </p:cNvPr>
            <p:cNvSpPr/>
            <p:nvPr/>
          </p:nvSpPr>
          <p:spPr bwMode="auto">
            <a:xfrm>
              <a:off x="1219200" y="1600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B</a:t>
              </a:r>
            </a:p>
          </p:txBody>
        </p:sp>
        <p:sp>
          <p:nvSpPr>
            <p:cNvPr id="9" name="Oval 8">
              <a:extLst>
                <a:ext uri="{FF2B5EF4-FFF2-40B4-BE49-F238E27FC236}">
                  <a16:creationId xmlns:a16="http://schemas.microsoft.com/office/drawing/2014/main" id="{915A07E3-7B6F-C0F0-766B-5C39D31B7FBC}"/>
                </a:ext>
              </a:extLst>
            </p:cNvPr>
            <p:cNvSpPr/>
            <p:nvPr/>
          </p:nvSpPr>
          <p:spPr bwMode="auto">
            <a:xfrm>
              <a:off x="2588871" y="16002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C</a:t>
              </a:r>
            </a:p>
          </p:txBody>
        </p:sp>
        <p:sp>
          <p:nvSpPr>
            <p:cNvPr id="12" name="Oval 11">
              <a:extLst>
                <a:ext uri="{FF2B5EF4-FFF2-40B4-BE49-F238E27FC236}">
                  <a16:creationId xmlns:a16="http://schemas.microsoft.com/office/drawing/2014/main" id="{5E77C16D-F84B-96B8-30E8-E841333B8892}"/>
                </a:ext>
              </a:extLst>
            </p:cNvPr>
            <p:cNvSpPr/>
            <p:nvPr/>
          </p:nvSpPr>
          <p:spPr bwMode="auto">
            <a:xfrm>
              <a:off x="3274671" y="2514600"/>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G</a:t>
              </a:r>
            </a:p>
          </p:txBody>
        </p:sp>
        <p:sp>
          <p:nvSpPr>
            <p:cNvPr id="14" name="Oval 13">
              <a:extLst>
                <a:ext uri="{FF2B5EF4-FFF2-40B4-BE49-F238E27FC236}">
                  <a16:creationId xmlns:a16="http://schemas.microsoft.com/office/drawing/2014/main" id="{18FF3899-70F5-D70B-4ED7-6DA06345FA8E}"/>
                </a:ext>
              </a:extLst>
            </p:cNvPr>
            <p:cNvSpPr/>
            <p:nvPr/>
          </p:nvSpPr>
          <p:spPr bwMode="auto">
            <a:xfrm>
              <a:off x="2588871" y="342321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H</a:t>
              </a:r>
            </a:p>
          </p:txBody>
        </p:sp>
        <p:sp>
          <p:nvSpPr>
            <p:cNvPr id="16" name="Oval 15">
              <a:extLst>
                <a:ext uri="{FF2B5EF4-FFF2-40B4-BE49-F238E27FC236}">
                  <a16:creationId xmlns:a16="http://schemas.microsoft.com/office/drawing/2014/main" id="{24E18451-A823-D17B-3F29-DBDE426C6689}"/>
                </a:ext>
              </a:extLst>
            </p:cNvPr>
            <p:cNvSpPr/>
            <p:nvPr/>
          </p:nvSpPr>
          <p:spPr bwMode="auto">
            <a:xfrm>
              <a:off x="4840631" y="2520387"/>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E</a:t>
              </a:r>
            </a:p>
          </p:txBody>
        </p:sp>
        <p:sp>
          <p:nvSpPr>
            <p:cNvPr id="17" name="Oval 16">
              <a:extLst>
                <a:ext uri="{FF2B5EF4-FFF2-40B4-BE49-F238E27FC236}">
                  <a16:creationId xmlns:a16="http://schemas.microsoft.com/office/drawing/2014/main" id="{626B5744-E542-9659-28A0-EFBEDF1363F5}"/>
                </a:ext>
              </a:extLst>
            </p:cNvPr>
            <p:cNvSpPr/>
            <p:nvPr/>
          </p:nvSpPr>
          <p:spPr bwMode="auto">
            <a:xfrm>
              <a:off x="4840631" y="3442503"/>
              <a:ext cx="685800" cy="685800"/>
            </a:xfrm>
            <a:prstGeom prst="ellipse">
              <a:avLst/>
            </a:prstGeom>
            <a:solidFill>
              <a:srgbClr val="BB253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F</a:t>
              </a:r>
            </a:p>
          </p:txBody>
        </p:sp>
        <p:cxnSp>
          <p:nvCxnSpPr>
            <p:cNvPr id="19" name="Straight Arrow Connector 18">
              <a:extLst>
                <a:ext uri="{FF2B5EF4-FFF2-40B4-BE49-F238E27FC236}">
                  <a16:creationId xmlns:a16="http://schemas.microsoft.com/office/drawing/2014/main" id="{DA9903B9-13F8-CC86-F13F-D6FA94792BF4}"/>
                </a:ext>
              </a:extLst>
            </p:cNvPr>
            <p:cNvCxnSpPr>
              <a:endCxn id="6" idx="1"/>
            </p:cNvCxnSpPr>
            <p:nvPr/>
          </p:nvCxnSpPr>
          <p:spPr>
            <a:xfrm>
              <a:off x="1676400" y="2286000"/>
              <a:ext cx="329033" cy="32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C9A7D-BF5C-4CC3-0847-A5828646C5CC}"/>
                </a:ext>
              </a:extLst>
            </p:cNvPr>
            <p:cNvCxnSpPr>
              <a:stCxn id="9" idx="3"/>
              <a:endCxn id="6" idx="7"/>
            </p:cNvCxnSpPr>
            <p:nvPr/>
          </p:nvCxnSpPr>
          <p:spPr>
            <a:xfrm flipH="1">
              <a:off x="2490367" y="2185567"/>
              <a:ext cx="198937" cy="4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0675D2-EE31-58A4-97A8-D4DCB07FDE91}"/>
                </a:ext>
              </a:extLst>
            </p:cNvPr>
            <p:cNvCxnSpPr>
              <a:cxnSpLocks/>
              <a:endCxn id="14" idx="1"/>
            </p:cNvCxnSpPr>
            <p:nvPr/>
          </p:nvCxnSpPr>
          <p:spPr>
            <a:xfrm>
              <a:off x="2394511" y="3150184"/>
              <a:ext cx="294793" cy="37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D1CE44-1CDE-D623-EC50-07752B8F9611}"/>
                </a:ext>
              </a:extLst>
            </p:cNvPr>
            <p:cNvCxnSpPr>
              <a:stCxn id="12" idx="3"/>
              <a:endCxn id="14" idx="7"/>
            </p:cNvCxnSpPr>
            <p:nvPr/>
          </p:nvCxnSpPr>
          <p:spPr>
            <a:xfrm flipH="1">
              <a:off x="3174238" y="3099967"/>
              <a:ext cx="200866" cy="42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9672EA-25FD-C0D9-061B-70A44C25E087}"/>
                </a:ext>
              </a:extLst>
            </p:cNvPr>
            <p:cNvCxnSpPr>
              <a:stCxn id="16" idx="4"/>
              <a:endCxn id="17" idx="0"/>
            </p:cNvCxnSpPr>
            <p:nvPr/>
          </p:nvCxnSpPr>
          <p:spPr>
            <a:xfrm>
              <a:off x="5183531" y="3206187"/>
              <a:ext cx="0" cy="23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3E76D01A-1040-61DE-2EF4-684588CF63C1}"/>
              </a:ext>
            </a:extLst>
          </p:cNvPr>
          <p:cNvPicPr>
            <a:picLocks noChangeAspect="1"/>
          </p:cNvPicPr>
          <p:nvPr/>
        </p:nvPicPr>
        <p:blipFill>
          <a:blip r:embed="rId3"/>
          <a:stretch>
            <a:fillRect/>
          </a:stretch>
        </p:blipFill>
        <p:spPr>
          <a:xfrm>
            <a:off x="723900" y="4919123"/>
            <a:ext cx="7772400" cy="963827"/>
          </a:xfrm>
          <a:prstGeom prst="rect">
            <a:avLst/>
          </a:prstGeom>
        </p:spPr>
      </p:pic>
    </p:spTree>
    <p:extLst>
      <p:ext uri="{BB962C8B-B14F-4D97-AF65-F5344CB8AC3E}">
        <p14:creationId xmlns:p14="http://schemas.microsoft.com/office/powerpoint/2010/main" val="1358677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 id="{B0B12548-DAA8-5642-9A42-538A74540A84}" vid="{0F0B0552-B88C-6640-9318-D1C19E12F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Lecture1-foundations</Template>
  <TotalTime>47372</TotalTime>
  <Words>5133</Words>
  <Application>Microsoft Macintosh PowerPoint</Application>
  <PresentationFormat>On-screen Show (4:3)</PresentationFormat>
  <Paragraphs>277</Paragraphs>
  <Slides>30</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 Math</vt:lpstr>
      <vt:lpstr>Century Schoolbook</vt:lpstr>
      <vt:lpstr>Courier New</vt:lpstr>
      <vt:lpstr>Verdana</vt:lpstr>
      <vt:lpstr>Wingdings</vt:lpstr>
      <vt:lpstr>WPI</vt:lpstr>
      <vt:lpstr>CS583 Probabilistic Graphical Models</vt:lpstr>
      <vt:lpstr>Overview</vt:lpstr>
      <vt:lpstr>Toy Dataset and Network</vt:lpstr>
      <vt:lpstr>Toy Dataset and Network</vt:lpstr>
      <vt:lpstr>Dataset Statistics</vt:lpstr>
      <vt:lpstr>Parameter Estimation. MLE</vt:lpstr>
      <vt:lpstr>Parameter Estimation. Bayesian Approach</vt:lpstr>
      <vt:lpstr>Parameter Estimation. Bayesian</vt:lpstr>
      <vt:lpstr>Structure Learning. New Network</vt:lpstr>
      <vt:lpstr>Structure Learning. Constraints</vt:lpstr>
      <vt:lpstr>Structure Learning. Scoring</vt:lpstr>
      <vt:lpstr>Structure Learning. Scoring</vt:lpstr>
      <vt:lpstr>Structure Learning. Scoring</vt:lpstr>
      <vt:lpstr>Structure Learning. Search</vt:lpstr>
      <vt:lpstr>Structure Learning. Search</vt:lpstr>
      <vt:lpstr>Practical Problem</vt:lpstr>
      <vt:lpstr>Practical Problem</vt:lpstr>
      <vt:lpstr>Practical Problem</vt:lpstr>
      <vt:lpstr>Practical Problem</vt:lpstr>
      <vt:lpstr>Data Discretization</vt:lpstr>
      <vt:lpstr>Data Discretization</vt:lpstr>
      <vt:lpstr>Learning Parameters</vt:lpstr>
      <vt:lpstr>Analyzing Network</vt:lpstr>
      <vt:lpstr>Querying Network</vt:lpstr>
      <vt:lpstr>Fraud Detection of Bulk Cargo Theft in Port</vt:lpstr>
      <vt:lpstr>Fraud Detection of Bulk Cargo Theft in Port</vt:lpstr>
      <vt:lpstr>Fraud Detection of Bulk Cargo Theft in Port</vt:lpstr>
      <vt:lpstr>Fraud Detection of Bulk Cargo Theft in Port</vt:lpstr>
      <vt:lpstr>Fraud Detection of Bulk Cargo Theft in Port</vt:lpstr>
      <vt:lpstr>Fraud Detection of Bulk Cargo Theft in 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583 - Probabilistic Graphical Models</dc:title>
  <dc:creator>Mustafa</dc:creator>
  <cp:lastModifiedBy>Narykov, Oleksandr</cp:lastModifiedBy>
  <cp:revision>704</cp:revision>
  <dcterms:created xsi:type="dcterms:W3CDTF">2011-08-15T21:03:01Z</dcterms:created>
  <dcterms:modified xsi:type="dcterms:W3CDTF">2024-04-11T21:52:33Z</dcterms:modified>
</cp:coreProperties>
</file>